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880" r:id="rId2"/>
    <p:sldId id="881" r:id="rId3"/>
    <p:sldId id="868" r:id="rId4"/>
    <p:sldId id="869" r:id="rId5"/>
    <p:sldId id="870" r:id="rId6"/>
    <p:sldId id="871" r:id="rId7"/>
    <p:sldId id="872" r:id="rId8"/>
    <p:sldId id="873" r:id="rId9"/>
    <p:sldId id="874" r:id="rId10"/>
    <p:sldId id="875" r:id="rId11"/>
    <p:sldId id="876" r:id="rId12"/>
    <p:sldId id="879" r:id="rId13"/>
    <p:sldId id="882" r:id="rId14"/>
    <p:sldId id="883" r:id="rId15"/>
    <p:sldId id="884" r:id="rId16"/>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392B"/>
    <a:srgbClr val="297FB8"/>
    <a:srgbClr val="BEC3C7"/>
    <a:srgbClr val="F1C40F"/>
    <a:srgbClr val="1FD7B0"/>
    <a:srgbClr val="16A086"/>
    <a:srgbClr val="1BBC9B"/>
    <a:srgbClr val="B1B7BB"/>
    <a:srgbClr val="2DCC70"/>
    <a:srgbClr val="7E8C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3" autoAdjust="0"/>
    <p:restoredTop sz="92472" autoAdjust="0"/>
  </p:normalViewPr>
  <p:slideViewPr>
    <p:cSldViewPr snapToGrid="0">
      <p:cViewPr varScale="1">
        <p:scale>
          <a:sx n="76" d="100"/>
          <a:sy n="76" d="100"/>
        </p:scale>
        <p:origin x="1022" y="53"/>
      </p:cViewPr>
      <p:guideLst/>
    </p:cSldViewPr>
  </p:slideViewPr>
  <p:outlineViewPr>
    <p:cViewPr>
      <p:scale>
        <a:sx n="33" d="100"/>
        <a:sy n="33" d="100"/>
      </p:scale>
      <p:origin x="0" y="-509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5" d="100"/>
          <a:sy n="65" d="100"/>
        </p:scale>
        <p:origin x="315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latin typeface="Lato Medium" panose="020F0502020204030203"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AFDF2F-1C25-40FC-94D6-E00648B4790A}" type="datetimeFigureOut">
              <a:rPr lang="en-IN" smtClean="0">
                <a:latin typeface="Lato Medium" panose="020F0502020204030203" pitchFamily="34" charset="0"/>
              </a:rPr>
              <a:t>19-08-2018</a:t>
            </a:fld>
            <a:endParaRPr lang="en-IN" dirty="0">
              <a:latin typeface="Lato Medium" panose="020F0502020204030203"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latin typeface="Lato Medium" panose="020F0502020204030203"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D23CE5-965A-4F06-BB6C-B5FD4F053265}" type="slidenum">
              <a:rPr lang="en-IN" smtClean="0">
                <a:latin typeface="Lato Medium" panose="020F0502020204030203" pitchFamily="34" charset="0"/>
              </a:rPr>
              <a:t>‹#›</a:t>
            </a:fld>
            <a:endParaRPr lang="en-IN" dirty="0">
              <a:latin typeface="Lato Medium" panose="020F0502020204030203" pitchFamily="34" charset="0"/>
            </a:endParaRPr>
          </a:p>
        </p:txBody>
      </p:sp>
    </p:spTree>
    <p:extLst>
      <p:ext uri="{BB962C8B-B14F-4D97-AF65-F5344CB8AC3E}">
        <p14:creationId xmlns:p14="http://schemas.microsoft.com/office/powerpoint/2010/main" val="415826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Lato Medium" panose="020F0502020204030203"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Lato Medium" panose="020F0502020204030203" pitchFamily="34" charset="0"/>
              </a:defRPr>
            </a:lvl1pPr>
          </a:lstStyle>
          <a:p>
            <a:fld id="{40560337-15AB-4215-965E-86A4D218847E}" type="datetimeFigureOut">
              <a:rPr lang="en-IN" smtClean="0"/>
              <a:pPr/>
              <a:t>19-08-2018</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Lato Medium" panose="020F0502020204030203"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Lato Medium" panose="020F0502020204030203" pitchFamily="34" charset="0"/>
              </a:defRPr>
            </a:lvl1pPr>
          </a:lstStyle>
          <a:p>
            <a:fld id="{87A1F015-462C-486B-8185-DEE15A95D7CF}" type="slidenum">
              <a:rPr lang="en-IN" smtClean="0"/>
              <a:pPr/>
              <a:t>‹#›</a:t>
            </a:fld>
            <a:endParaRPr lang="en-IN" dirty="0"/>
          </a:p>
        </p:txBody>
      </p:sp>
    </p:spTree>
    <p:extLst>
      <p:ext uri="{BB962C8B-B14F-4D97-AF65-F5344CB8AC3E}">
        <p14:creationId xmlns:p14="http://schemas.microsoft.com/office/powerpoint/2010/main" val="4293901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Medium" panose="020F0502020204030203" pitchFamily="34" charset="0"/>
        <a:ea typeface="+mn-ea"/>
        <a:cs typeface="+mn-cs"/>
      </a:defRPr>
    </a:lvl1pPr>
    <a:lvl2pPr marL="457200" algn="l" defTabSz="914400" rtl="0" eaLnBrk="1" latinLnBrk="0" hangingPunct="1">
      <a:defRPr sz="1200" kern="1200">
        <a:solidFill>
          <a:schemeClr val="tx1"/>
        </a:solidFill>
        <a:latin typeface="Lato Medium" panose="020F0502020204030203" pitchFamily="34" charset="0"/>
        <a:ea typeface="+mn-ea"/>
        <a:cs typeface="+mn-cs"/>
      </a:defRPr>
    </a:lvl2pPr>
    <a:lvl3pPr marL="914400" algn="l" defTabSz="914400" rtl="0" eaLnBrk="1" latinLnBrk="0" hangingPunct="1">
      <a:defRPr sz="1200" kern="1200">
        <a:solidFill>
          <a:schemeClr val="tx1"/>
        </a:solidFill>
        <a:latin typeface="Lato Medium" panose="020F0502020204030203" pitchFamily="34" charset="0"/>
        <a:ea typeface="+mn-ea"/>
        <a:cs typeface="+mn-cs"/>
      </a:defRPr>
    </a:lvl3pPr>
    <a:lvl4pPr marL="1371600" algn="l" defTabSz="914400" rtl="0" eaLnBrk="1" latinLnBrk="0" hangingPunct="1">
      <a:defRPr sz="1200" kern="1200">
        <a:solidFill>
          <a:schemeClr val="tx1"/>
        </a:solidFill>
        <a:latin typeface="Lato Medium" panose="020F0502020204030203" pitchFamily="34" charset="0"/>
        <a:ea typeface="+mn-ea"/>
        <a:cs typeface="+mn-cs"/>
      </a:defRPr>
    </a:lvl4pPr>
    <a:lvl5pPr marL="1828800" algn="l" defTabSz="914400" rtl="0" eaLnBrk="1" latinLnBrk="0" hangingPunct="1">
      <a:defRPr sz="1200" kern="1200">
        <a:solidFill>
          <a:schemeClr val="tx1"/>
        </a:solidFill>
        <a:latin typeface="Lato Medium"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7A1F015-462C-486B-8185-DEE15A95D7CF}" type="slidenum">
              <a:rPr lang="en-IN" smtClean="0"/>
              <a:pPr/>
              <a:t>7</a:t>
            </a:fld>
            <a:endParaRPr lang="en-IN" dirty="0"/>
          </a:p>
        </p:txBody>
      </p:sp>
    </p:spTree>
    <p:extLst>
      <p:ext uri="{BB962C8B-B14F-4D97-AF65-F5344CB8AC3E}">
        <p14:creationId xmlns:p14="http://schemas.microsoft.com/office/powerpoint/2010/main" val="3964704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5217376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096373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792488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996375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7AB05-C0AF-4E7F-9F9C-D28F67129947}" type="datetimeFigureOut">
              <a:rPr lang="en-IN" smtClean="0"/>
              <a:t>19-08-2018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604052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8977320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0157AB05-C0AF-4E7F-9F9C-D28F67129947}" type="datetimeFigureOut">
              <a:rPr lang="en-IN" smtClean="0"/>
              <a:t>19-08-2018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38075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0157AB05-C0AF-4E7F-9F9C-D28F67129947}" type="datetimeFigureOut">
              <a:rPr lang="en-IN" smtClean="0"/>
              <a:t>19-08-2018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591214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7AB05-C0AF-4E7F-9F9C-D28F67129947}" type="datetimeFigureOut">
              <a:rPr lang="en-IN" smtClean="0"/>
              <a:t>19-08-2018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6653230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8775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19-08-2018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031780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Medium" panose="020F0502020204030203" pitchFamily="34" charset="0"/>
              </a:defRPr>
            </a:lvl1pPr>
          </a:lstStyle>
          <a:p>
            <a:fld id="{0157AB05-C0AF-4E7F-9F9C-D28F67129947}" type="datetimeFigureOut">
              <a:rPr lang="en-IN" smtClean="0"/>
              <a:pPr/>
              <a:t>19-08-2018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Medium" panose="020F0502020204030203" pitchFamily="34" charset="0"/>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Medium" panose="020F0502020204030203" pitchFamily="34" charset="0"/>
              </a:defRPr>
            </a:lvl1pPr>
          </a:lstStyle>
          <a:p>
            <a:fld id="{2924C7C9-F1A6-4198-9296-FF25BF368C1C}" type="slidenum">
              <a:rPr lang="en-IN" smtClean="0"/>
              <a:pPr/>
              <a:t>‹#›</a:t>
            </a:fld>
            <a:endParaRPr lang="en-IN" dirty="0"/>
          </a:p>
        </p:txBody>
      </p:sp>
    </p:spTree>
    <p:extLst>
      <p:ext uri="{BB962C8B-B14F-4D97-AF65-F5344CB8AC3E}">
        <p14:creationId xmlns:p14="http://schemas.microsoft.com/office/powerpoint/2010/main" val="3795043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Lato Heavy" panose="020F0502020204030203" pitchFamily="34" charset="0"/>
          <a:ea typeface="Lato Heavy" panose="020F0502020204030203" pitchFamily="34" charset="0"/>
          <a:cs typeface="Lato Heavy"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presentation-process.com/presentation-products-comparison.html"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presentation-process.com/contact-us.html" TargetMode="External"/><Relationship Id="rId2" Type="http://schemas.openxmlformats.org/officeDocument/2006/relationships/hyperlink" Target="http://www.presentation-process.com/flat-design-license-term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resentation-process.com/"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125067"/>
            <a:ext cx="12192000" cy="1689100"/>
          </a:xfrm>
          <a:prstGeom prst="rect">
            <a:avLst/>
          </a:prstGeom>
          <a:noFill/>
          <a:ln w="9525">
            <a:noFill/>
            <a:miter lim="800000"/>
            <a:headEnd/>
            <a:tailEnd/>
          </a:ln>
          <a:effectLst/>
        </p:spPr>
      </p:pic>
      <p:sp>
        <p:nvSpPr>
          <p:cNvPr id="20" name="Title 19"/>
          <p:cNvSpPr txBox="1">
            <a:spLocks noGrp="1"/>
          </p:cNvSpPr>
          <p:nvPr>
            <p:ph type="title"/>
          </p:nvPr>
        </p:nvSpPr>
        <p:spPr>
          <a:xfrm>
            <a:off x="1273628" y="396755"/>
            <a:ext cx="8763000" cy="867930"/>
          </a:xfrm>
          <a:prstGeom prst="rect">
            <a:avLst/>
          </a:prstGeom>
          <a:noFill/>
        </p:spPr>
        <p:txBody>
          <a:bodyPr wrap="square" rtlCol="0">
            <a:spAutoFit/>
          </a:bodyPr>
          <a:lstStyle/>
          <a:p>
            <a:r>
              <a:rPr lang="en-US" sz="2400" dirty="0">
                <a:ln w="18415" cmpd="sng">
                  <a:solidFill>
                    <a:srgbClr val="FFFFFF"/>
                  </a:solidFill>
                  <a:prstDash val="solid"/>
                </a:ln>
                <a:solidFill>
                  <a:srgbClr val="FFFFFF"/>
                </a:solidFill>
              </a:rPr>
              <a:t>10 Complimentary PowerPoint Diagrams</a:t>
            </a:r>
            <a:br>
              <a:rPr lang="en-US" sz="2400" dirty="0">
                <a:ln w="18415" cmpd="sng">
                  <a:solidFill>
                    <a:srgbClr val="FFFFFF"/>
                  </a:solidFill>
                  <a:prstDash val="solid"/>
                </a:ln>
                <a:solidFill>
                  <a:srgbClr val="FFFFFF"/>
                </a:solidFill>
              </a:rPr>
            </a:br>
            <a:r>
              <a:rPr lang="en-US" sz="3200" dirty="0">
                <a:ln w="18415" cmpd="sng">
                  <a:solidFill>
                    <a:srgbClr val="FFFFFF"/>
                  </a:solidFill>
                  <a:prstDash val="solid"/>
                </a:ln>
                <a:solidFill>
                  <a:srgbClr val="FFFFFF"/>
                </a:solidFill>
              </a:rPr>
              <a:t>Thank you for sending us your feedback</a:t>
            </a:r>
            <a:endParaRPr lang="en-US" sz="2400" dirty="0">
              <a:ln w="18415" cmpd="sng">
                <a:solidFill>
                  <a:srgbClr val="FFFFFF"/>
                </a:solidFill>
                <a:prstDash val="solid"/>
              </a:ln>
              <a:solidFill>
                <a:srgbClr val="FFFFFF"/>
              </a:solidFill>
              <a:latin typeface="+mj-lt"/>
            </a:endParaRPr>
          </a:p>
        </p:txBody>
      </p:sp>
      <p:sp>
        <p:nvSpPr>
          <p:cNvPr id="29" name="TextBox 28"/>
          <p:cNvSpPr txBox="1"/>
          <p:nvPr/>
        </p:nvSpPr>
        <p:spPr>
          <a:xfrm>
            <a:off x="5791200" y="6324600"/>
            <a:ext cx="4572000" cy="338554"/>
          </a:xfrm>
          <a:prstGeom prst="rect">
            <a:avLst/>
          </a:prstGeom>
          <a:noFill/>
        </p:spPr>
        <p:txBody>
          <a:bodyPr wrap="square" rtlCol="0">
            <a:spAutoFit/>
          </a:bodyPr>
          <a:lstStyle/>
          <a:p>
            <a:pPr algn="r"/>
            <a:r>
              <a:rPr lang="en-US" sz="1600" dirty="0">
                <a:solidFill>
                  <a:schemeClr val="tx1">
                    <a:lumMod val="85000"/>
                    <a:lumOff val="15000"/>
                  </a:schemeClr>
                </a:solidFill>
                <a:latin typeface="Calibri" pitchFamily="34" charset="0"/>
              </a:rPr>
              <a:t>© Presentation-Process.com </a:t>
            </a:r>
          </a:p>
        </p:txBody>
      </p:sp>
      <p:pic>
        <p:nvPicPr>
          <p:cNvPr id="16" name="Picture 15"/>
          <p:cNvPicPr>
            <a:picLocks noChangeAspect="1"/>
          </p:cNvPicPr>
          <p:nvPr/>
        </p:nvPicPr>
        <p:blipFill>
          <a:blip r:embed="rId3"/>
          <a:stretch>
            <a:fillRect/>
          </a:stretch>
        </p:blipFill>
        <p:spPr>
          <a:xfrm>
            <a:off x="87871" y="1758799"/>
            <a:ext cx="12016257" cy="4621169"/>
          </a:xfrm>
          <a:prstGeom prst="rect">
            <a:avLst/>
          </a:prstGeom>
        </p:spPr>
      </p:pic>
    </p:spTree>
    <p:extLst>
      <p:ext uri="{BB962C8B-B14F-4D97-AF65-F5344CB8AC3E}">
        <p14:creationId xmlns:p14="http://schemas.microsoft.com/office/powerpoint/2010/main" val="237784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70" name="Isosceles Triangle 69"/>
          <p:cNvSpPr/>
          <p:nvPr/>
        </p:nvSpPr>
        <p:spPr>
          <a:xfrm>
            <a:off x="1181100" y="1808798"/>
            <a:ext cx="4724400" cy="1223962"/>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2" name="Rectangle 71"/>
          <p:cNvSpPr/>
          <p:nvPr/>
        </p:nvSpPr>
        <p:spPr>
          <a:xfrm>
            <a:off x="1230923" y="2308859"/>
            <a:ext cx="4630615" cy="2314575"/>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Freeform 70"/>
          <p:cNvSpPr/>
          <p:nvPr/>
        </p:nvSpPr>
        <p:spPr>
          <a:xfrm>
            <a:off x="1181100" y="3032760"/>
            <a:ext cx="4724400" cy="2809875"/>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3" name="Rectangle 72"/>
          <p:cNvSpPr/>
          <p:nvPr/>
        </p:nvSpPr>
        <p:spPr>
          <a:xfrm>
            <a:off x="1685925" y="2894945"/>
            <a:ext cx="3714750" cy="923330"/>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74" name="Rectangle 73"/>
          <p:cNvSpPr/>
          <p:nvPr/>
        </p:nvSpPr>
        <p:spPr>
          <a:xfrm>
            <a:off x="2488644" y="2473562"/>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75" name="Isosceles Triangle 74"/>
          <p:cNvSpPr/>
          <p:nvPr/>
        </p:nvSpPr>
        <p:spPr>
          <a:xfrm>
            <a:off x="6400800" y="2308859"/>
            <a:ext cx="4724400" cy="1223962"/>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6" name="Rectangle 75"/>
          <p:cNvSpPr/>
          <p:nvPr/>
        </p:nvSpPr>
        <p:spPr>
          <a:xfrm>
            <a:off x="6450623" y="2808920"/>
            <a:ext cx="4630615" cy="2314575"/>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7" name="Freeform 76"/>
          <p:cNvSpPr/>
          <p:nvPr/>
        </p:nvSpPr>
        <p:spPr>
          <a:xfrm>
            <a:off x="6400800" y="3532821"/>
            <a:ext cx="4724400" cy="2809875"/>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8" name="Rectangle 77"/>
          <p:cNvSpPr/>
          <p:nvPr/>
        </p:nvSpPr>
        <p:spPr>
          <a:xfrm>
            <a:off x="6905625" y="3395006"/>
            <a:ext cx="3714750" cy="923330"/>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79" name="Rectangle 78"/>
          <p:cNvSpPr/>
          <p:nvPr/>
        </p:nvSpPr>
        <p:spPr>
          <a:xfrm>
            <a:off x="7708344" y="2973623"/>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2276179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26" name="Freeform 25"/>
          <p:cNvSpPr/>
          <p:nvPr/>
        </p:nvSpPr>
        <p:spPr>
          <a:xfrm rot="16200000">
            <a:off x="804275" y="1245645"/>
            <a:ext cx="1374138" cy="2982687"/>
          </a:xfrm>
          <a:custGeom>
            <a:avLst/>
            <a:gdLst>
              <a:gd name="connsiteX0" fmla="*/ 1374138 w 1374138"/>
              <a:gd name="connsiteY0" fmla="*/ 2982687 h 2982687"/>
              <a:gd name="connsiteX1" fmla="*/ 5942 w 1374138"/>
              <a:gd name="connsiteY1" fmla="*/ 2982687 h 2982687"/>
              <a:gd name="connsiteX2" fmla="*/ 0 w 1374138"/>
              <a:gd name="connsiteY2" fmla="*/ 0 h 2982687"/>
              <a:gd name="connsiteX3" fmla="*/ 484195 w 1374138"/>
              <a:gd name="connsiteY3" fmla="*/ 0 h 2982687"/>
            </a:gdLst>
            <a:ahLst/>
            <a:cxnLst>
              <a:cxn ang="0">
                <a:pos x="connsiteX0" y="connsiteY0"/>
              </a:cxn>
              <a:cxn ang="0">
                <a:pos x="connsiteX1" y="connsiteY1"/>
              </a:cxn>
              <a:cxn ang="0">
                <a:pos x="connsiteX2" y="connsiteY2"/>
              </a:cxn>
              <a:cxn ang="0">
                <a:pos x="connsiteX3" y="connsiteY3"/>
              </a:cxn>
            </a:cxnLst>
            <a:rect l="l" t="t" r="r" b="b"/>
            <a:pathLst>
              <a:path w="1374138" h="2982687">
                <a:moveTo>
                  <a:pt x="1374138" y="2982687"/>
                </a:moveTo>
                <a:lnTo>
                  <a:pt x="5942" y="2982687"/>
                </a:lnTo>
                <a:lnTo>
                  <a:pt x="0" y="0"/>
                </a:lnTo>
                <a:lnTo>
                  <a:pt x="484195" y="0"/>
                </a:ln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Freeform 26"/>
          <p:cNvSpPr/>
          <p:nvPr/>
        </p:nvSpPr>
        <p:spPr>
          <a:xfrm>
            <a:off x="0" y="3335482"/>
            <a:ext cx="2982688" cy="1450831"/>
          </a:xfrm>
          <a:custGeom>
            <a:avLst/>
            <a:gdLst>
              <a:gd name="connsiteX0" fmla="*/ 0 w 2982688"/>
              <a:gd name="connsiteY0" fmla="*/ 0 h 1450831"/>
              <a:gd name="connsiteX1" fmla="*/ 2982688 w 2982688"/>
              <a:gd name="connsiteY1" fmla="*/ 71747 h 1450831"/>
              <a:gd name="connsiteX2" fmla="*/ 2982688 w 2982688"/>
              <a:gd name="connsiteY2" fmla="*/ 1450831 h 1450831"/>
              <a:gd name="connsiteX3" fmla="*/ 0 w 2982688"/>
              <a:gd name="connsiteY3" fmla="*/ 504599 h 1450831"/>
            </a:gdLst>
            <a:ahLst/>
            <a:cxnLst>
              <a:cxn ang="0">
                <a:pos x="connsiteX0" y="connsiteY0"/>
              </a:cxn>
              <a:cxn ang="0">
                <a:pos x="connsiteX1" y="connsiteY1"/>
              </a:cxn>
              <a:cxn ang="0">
                <a:pos x="connsiteX2" y="connsiteY2"/>
              </a:cxn>
              <a:cxn ang="0">
                <a:pos x="connsiteX3" y="connsiteY3"/>
              </a:cxn>
            </a:cxnLst>
            <a:rect l="l" t="t" r="r" b="b"/>
            <a:pathLst>
              <a:path w="2982688" h="1450831">
                <a:moveTo>
                  <a:pt x="0" y="0"/>
                </a:moveTo>
                <a:lnTo>
                  <a:pt x="2982688" y="71747"/>
                </a:lnTo>
                <a:lnTo>
                  <a:pt x="2982688" y="1450831"/>
                </a:lnTo>
                <a:lnTo>
                  <a:pt x="0" y="504599"/>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Freeform 27"/>
          <p:cNvSpPr/>
          <p:nvPr/>
        </p:nvSpPr>
        <p:spPr>
          <a:xfrm>
            <a:off x="1" y="3836803"/>
            <a:ext cx="2993573" cy="2298822"/>
          </a:xfrm>
          <a:custGeom>
            <a:avLst/>
            <a:gdLst>
              <a:gd name="connsiteX0" fmla="*/ 0 w 2993573"/>
              <a:gd name="connsiteY0" fmla="*/ 0 h 2298822"/>
              <a:gd name="connsiteX1" fmla="*/ 2993573 w 2993573"/>
              <a:gd name="connsiteY1" fmla="*/ 960395 h 2298822"/>
              <a:gd name="connsiteX2" fmla="*/ 2982687 w 2993573"/>
              <a:gd name="connsiteY2" fmla="*/ 2298822 h 2298822"/>
              <a:gd name="connsiteX3" fmla="*/ 0 w 2993573"/>
              <a:gd name="connsiteY3" fmla="*/ 725199 h 2298822"/>
            </a:gdLst>
            <a:ahLst/>
            <a:cxnLst>
              <a:cxn ang="0">
                <a:pos x="connsiteX0" y="connsiteY0"/>
              </a:cxn>
              <a:cxn ang="0">
                <a:pos x="connsiteX1" y="connsiteY1"/>
              </a:cxn>
              <a:cxn ang="0">
                <a:pos x="connsiteX2" y="connsiteY2"/>
              </a:cxn>
              <a:cxn ang="0">
                <a:pos x="connsiteX3" y="connsiteY3"/>
              </a:cxn>
            </a:cxnLst>
            <a:rect l="l" t="t" r="r" b="b"/>
            <a:pathLst>
              <a:path w="2993573" h="2298822">
                <a:moveTo>
                  <a:pt x="0" y="0"/>
                </a:moveTo>
                <a:lnTo>
                  <a:pt x="2993573" y="960395"/>
                </a:lnTo>
                <a:cubicBezTo>
                  <a:pt x="2989944" y="1406537"/>
                  <a:pt x="2986316" y="1852680"/>
                  <a:pt x="2982687" y="2298822"/>
                </a:cubicBezTo>
                <a:lnTo>
                  <a:pt x="0" y="725199"/>
                </a:lnTo>
                <a:close/>
              </a:path>
            </a:pathLst>
          </a:cu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2982687" y="2049917"/>
            <a:ext cx="653142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Lato Medium" panose="020F0502020204030203" pitchFamily="34" charset="0"/>
              </a:rPr>
              <a:t>You can replace this text with your own. You can replace this text with your own. </a:t>
            </a:r>
          </a:p>
        </p:txBody>
      </p:sp>
      <p:sp>
        <p:nvSpPr>
          <p:cNvPr id="16" name="Rectangle 15"/>
          <p:cNvSpPr/>
          <p:nvPr/>
        </p:nvSpPr>
        <p:spPr>
          <a:xfrm>
            <a:off x="2982687" y="3418115"/>
            <a:ext cx="6531428" cy="1368198"/>
          </a:xfrm>
          <a:prstGeom prst="rect">
            <a:avLst/>
          </a:prstGeom>
          <a:solidFill>
            <a:srgbClr val="1BB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tx1"/>
                </a:solidFill>
                <a:latin typeface="Lato Medium" panose="020F0502020204030203" pitchFamily="34" charset="0"/>
              </a:rPr>
              <a:t>You can replace this text with your own. You can replace this text with your own. </a:t>
            </a:r>
            <a:endParaRPr lang="en-IN" dirty="0">
              <a:solidFill>
                <a:schemeClr val="tx1"/>
              </a:solidFill>
              <a:latin typeface="Lato Medium" panose="020F0502020204030203" pitchFamily="34" charset="0"/>
            </a:endParaRPr>
          </a:p>
        </p:txBody>
      </p:sp>
      <p:sp>
        <p:nvSpPr>
          <p:cNvPr id="19" name="Rectangle 18"/>
          <p:cNvSpPr/>
          <p:nvPr/>
        </p:nvSpPr>
        <p:spPr>
          <a:xfrm>
            <a:off x="2982687" y="4786311"/>
            <a:ext cx="6531428" cy="1368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latin typeface="Lato Medium" panose="020F0502020204030203" pitchFamily="34" charset="0"/>
              </a:rPr>
              <a:t>You can replace this text with your own. You can replace this text with your own. </a:t>
            </a:r>
            <a:endParaRPr lang="en-IN" dirty="0">
              <a:latin typeface="Lato Medium" panose="020F0502020204030203" pitchFamily="34" charset="0"/>
            </a:endParaRPr>
          </a:p>
        </p:txBody>
      </p:sp>
    </p:spTree>
    <p:extLst>
      <p:ext uri="{BB962C8B-B14F-4D97-AF65-F5344CB8AC3E}">
        <p14:creationId xmlns:p14="http://schemas.microsoft.com/office/powerpoint/2010/main" val="2625483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1743176" y="1766888"/>
            <a:ext cx="8331550" cy="4514169"/>
          </a:xfrm>
          <a:custGeom>
            <a:avLst/>
            <a:gdLst>
              <a:gd name="connsiteX0" fmla="*/ 816240 w 8331550"/>
              <a:gd name="connsiteY0" fmla="*/ 0 h 4514169"/>
              <a:gd name="connsiteX1" fmla="*/ 7388662 w 8331550"/>
              <a:gd name="connsiteY1" fmla="*/ 0 h 4514169"/>
              <a:gd name="connsiteX2" fmla="*/ 7428035 w 8331550"/>
              <a:gd name="connsiteY2" fmla="*/ 3969 h 4514169"/>
              <a:gd name="connsiteX3" fmla="*/ 7428035 w 8331550"/>
              <a:gd name="connsiteY3" fmla="*/ 0 h 4514169"/>
              <a:gd name="connsiteX4" fmla="*/ 8331550 w 8331550"/>
              <a:gd name="connsiteY4" fmla="*/ 0 h 4514169"/>
              <a:gd name="connsiteX5" fmla="*/ 8331550 w 8331550"/>
              <a:gd name="connsiteY5" fmla="*/ 1946842 h 4514169"/>
              <a:gd name="connsiteX6" fmla="*/ 7596765 w 8331550"/>
              <a:gd name="connsiteY6" fmla="*/ 1946842 h 4514169"/>
              <a:gd name="connsiteX7" fmla="*/ 7596765 w 8331550"/>
              <a:gd name="connsiteY7" fmla="*/ 2558059 h 4514169"/>
              <a:gd name="connsiteX8" fmla="*/ 8331549 w 8331550"/>
              <a:gd name="connsiteY8" fmla="*/ 2558059 h 4514169"/>
              <a:gd name="connsiteX9" fmla="*/ 8331549 w 8331550"/>
              <a:gd name="connsiteY9" fmla="*/ 4504901 h 4514169"/>
              <a:gd name="connsiteX10" fmla="*/ 7446838 w 8331550"/>
              <a:gd name="connsiteY10" fmla="*/ 4504901 h 4514169"/>
              <a:gd name="connsiteX11" fmla="*/ 7430602 w 8331550"/>
              <a:gd name="connsiteY11" fmla="*/ 4509941 h 4514169"/>
              <a:gd name="connsiteX12" fmla="*/ 7388662 w 8331550"/>
              <a:gd name="connsiteY12" fmla="*/ 4514169 h 4514169"/>
              <a:gd name="connsiteX13" fmla="*/ 816240 w 8331550"/>
              <a:gd name="connsiteY13" fmla="*/ 4514169 h 4514169"/>
              <a:gd name="connsiteX14" fmla="*/ 608137 w 8331550"/>
              <a:gd name="connsiteY14" fmla="*/ 4306066 h 4514169"/>
              <a:gd name="connsiteX15" fmla="*/ 608137 w 8331550"/>
              <a:gd name="connsiteY15" fmla="*/ 3229654 h 4514169"/>
              <a:gd name="connsiteX16" fmla="*/ 0 w 8331550"/>
              <a:gd name="connsiteY16" fmla="*/ 3229654 h 4514169"/>
              <a:gd name="connsiteX17" fmla="*/ 0 w 8331550"/>
              <a:gd name="connsiteY17" fmla="*/ 1151851 h 4514169"/>
              <a:gd name="connsiteX18" fmla="*/ 608137 w 8331550"/>
              <a:gd name="connsiteY18" fmla="*/ 1151851 h 4514169"/>
              <a:gd name="connsiteX19" fmla="*/ 608137 w 8331550"/>
              <a:gd name="connsiteY19" fmla="*/ 208103 h 4514169"/>
              <a:gd name="connsiteX20" fmla="*/ 816240 w 8331550"/>
              <a:gd name="connsiteY20" fmla="*/ 0 h 451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31550" h="4514169">
                <a:moveTo>
                  <a:pt x="816240" y="0"/>
                </a:moveTo>
                <a:lnTo>
                  <a:pt x="7388662" y="0"/>
                </a:lnTo>
                <a:lnTo>
                  <a:pt x="7428035" y="3969"/>
                </a:lnTo>
                <a:lnTo>
                  <a:pt x="7428035" y="0"/>
                </a:lnTo>
                <a:lnTo>
                  <a:pt x="8331550" y="0"/>
                </a:lnTo>
                <a:lnTo>
                  <a:pt x="8331550" y="1946842"/>
                </a:lnTo>
                <a:lnTo>
                  <a:pt x="7596765" y="1946842"/>
                </a:lnTo>
                <a:lnTo>
                  <a:pt x="7596765" y="2558059"/>
                </a:lnTo>
                <a:lnTo>
                  <a:pt x="8331549" y="2558059"/>
                </a:lnTo>
                <a:lnTo>
                  <a:pt x="8331549" y="4504901"/>
                </a:lnTo>
                <a:lnTo>
                  <a:pt x="7446838" y="4504901"/>
                </a:lnTo>
                <a:lnTo>
                  <a:pt x="7430602" y="4509941"/>
                </a:lnTo>
                <a:cubicBezTo>
                  <a:pt x="7417055" y="4512713"/>
                  <a:pt x="7403029" y="4514169"/>
                  <a:pt x="7388662" y="4514169"/>
                </a:cubicBezTo>
                <a:lnTo>
                  <a:pt x="816240" y="4514169"/>
                </a:lnTo>
                <a:cubicBezTo>
                  <a:pt x="701308" y="4514169"/>
                  <a:pt x="608137" y="4420998"/>
                  <a:pt x="608137" y="4306066"/>
                </a:cubicBezTo>
                <a:lnTo>
                  <a:pt x="608137" y="3229654"/>
                </a:lnTo>
                <a:lnTo>
                  <a:pt x="0" y="3229654"/>
                </a:lnTo>
                <a:lnTo>
                  <a:pt x="0" y="1151851"/>
                </a:lnTo>
                <a:lnTo>
                  <a:pt x="608137" y="1151851"/>
                </a:lnTo>
                <a:lnTo>
                  <a:pt x="608137" y="208103"/>
                </a:lnTo>
                <a:cubicBezTo>
                  <a:pt x="608137" y="93171"/>
                  <a:pt x="701308" y="0"/>
                  <a:pt x="816240" y="0"/>
                </a:cubicBez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IN" dirty="0"/>
              <a:t>Your slide title text here</a:t>
            </a:r>
          </a:p>
        </p:txBody>
      </p:sp>
      <p:sp>
        <p:nvSpPr>
          <p:cNvPr id="38" name="Pentagon 37"/>
          <p:cNvSpPr/>
          <p:nvPr/>
        </p:nvSpPr>
        <p:spPr>
          <a:xfrm>
            <a:off x="2209800" y="2296886"/>
            <a:ext cx="2754085" cy="620486"/>
          </a:xfrm>
          <a:prstGeom prst="homePlate">
            <a:avLst/>
          </a:prstGeom>
          <a:solidFill>
            <a:srgbClr val="1FD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Pentagon 38"/>
          <p:cNvSpPr/>
          <p:nvPr/>
        </p:nvSpPr>
        <p:spPr>
          <a:xfrm flipH="1">
            <a:off x="6727371" y="3713729"/>
            <a:ext cx="2754085" cy="620486"/>
          </a:xfrm>
          <a:prstGeom prst="homePlate">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0" name="Pentagon 39"/>
          <p:cNvSpPr/>
          <p:nvPr/>
        </p:nvSpPr>
        <p:spPr>
          <a:xfrm>
            <a:off x="2209800" y="4996543"/>
            <a:ext cx="2754085" cy="620486"/>
          </a:xfrm>
          <a:prstGeom prst="homePlate">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Rectangle 40"/>
          <p:cNvSpPr/>
          <p:nvPr/>
        </p:nvSpPr>
        <p:spPr>
          <a:xfrm>
            <a:off x="5089070" y="2145464"/>
            <a:ext cx="4125686" cy="923330"/>
          </a:xfrm>
          <a:prstGeom prst="rect">
            <a:avLst/>
          </a:prstGeom>
        </p:spPr>
        <p:txBody>
          <a:bodyPr wrap="square">
            <a:spAutoFit/>
          </a:bodyPr>
          <a:lstStyle/>
          <a:p>
            <a:r>
              <a:rPr lang="en-IN" dirty="0">
                <a:solidFill>
                  <a:schemeClr val="bg1"/>
                </a:solidFill>
                <a:latin typeface="Lato Medium" panose="020F0502020204030203" pitchFamily="34" charset="0"/>
              </a:rPr>
              <a:t>You can replace this text with your own. You can replace this text with your own. </a:t>
            </a:r>
          </a:p>
        </p:txBody>
      </p:sp>
      <p:sp>
        <p:nvSpPr>
          <p:cNvPr id="42" name="Rectangle 41"/>
          <p:cNvSpPr/>
          <p:nvPr/>
        </p:nvSpPr>
        <p:spPr>
          <a:xfrm>
            <a:off x="5105399" y="4845971"/>
            <a:ext cx="4125686" cy="923330"/>
          </a:xfrm>
          <a:prstGeom prst="rect">
            <a:avLst/>
          </a:prstGeom>
        </p:spPr>
        <p:txBody>
          <a:bodyPr wrap="square">
            <a:spAutoFit/>
          </a:bodyPr>
          <a:lstStyle/>
          <a:p>
            <a:r>
              <a:rPr lang="en-IN" dirty="0">
                <a:solidFill>
                  <a:schemeClr val="bg1"/>
                </a:solidFill>
                <a:latin typeface="Lato Medium" panose="020F0502020204030203" pitchFamily="34" charset="0"/>
              </a:rPr>
              <a:t>You can replace this text with your own. You can replace this text with your own. </a:t>
            </a:r>
          </a:p>
        </p:txBody>
      </p:sp>
      <p:sp>
        <p:nvSpPr>
          <p:cNvPr id="43" name="Rectangle 42"/>
          <p:cNvSpPr/>
          <p:nvPr/>
        </p:nvSpPr>
        <p:spPr>
          <a:xfrm>
            <a:off x="2460171" y="3546915"/>
            <a:ext cx="4125686" cy="923330"/>
          </a:xfrm>
          <a:prstGeom prst="rect">
            <a:avLst/>
          </a:prstGeom>
        </p:spPr>
        <p:txBody>
          <a:bodyPr wrap="square">
            <a:spAutoFit/>
          </a:bodyPr>
          <a:lstStyle/>
          <a:p>
            <a:pPr algn="r"/>
            <a:r>
              <a:rPr lang="en-IN" dirty="0">
                <a:solidFill>
                  <a:schemeClr val="bg1"/>
                </a:solidFill>
                <a:latin typeface="Lato Medium" panose="020F0502020204030203" pitchFamily="34" charset="0"/>
              </a:rPr>
              <a:t>You can replace this text with your own. You can replace this text with your own. </a:t>
            </a:r>
          </a:p>
        </p:txBody>
      </p:sp>
      <p:sp>
        <p:nvSpPr>
          <p:cNvPr id="44" name="Rectangle 43"/>
          <p:cNvSpPr/>
          <p:nvPr/>
        </p:nvSpPr>
        <p:spPr>
          <a:xfrm>
            <a:off x="2460171" y="2422463"/>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45" name="Rectangle 44"/>
          <p:cNvSpPr/>
          <p:nvPr/>
        </p:nvSpPr>
        <p:spPr>
          <a:xfrm>
            <a:off x="7170758" y="3823914"/>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46" name="Rectangle 45"/>
          <p:cNvSpPr/>
          <p:nvPr/>
        </p:nvSpPr>
        <p:spPr>
          <a:xfrm>
            <a:off x="2460171" y="5113702"/>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888110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057" y="304800"/>
            <a:ext cx="8229600" cy="639762"/>
          </a:xfrm>
        </p:spPr>
        <p:txBody>
          <a:bodyPr>
            <a:noAutofit/>
          </a:bodyPr>
          <a:lstStyle/>
          <a:p>
            <a:r>
              <a:rPr lang="en-US" sz="2800" dirty="0"/>
              <a:t>Products for PowerPoint® from Presentation Process</a:t>
            </a:r>
          </a:p>
        </p:txBody>
      </p:sp>
      <p:pic>
        <p:nvPicPr>
          <p:cNvPr id="6151" name="Picture 7">
            <a:hlinkClick r:id="rId2"/>
          </p:cNvPr>
          <p:cNvPicPr>
            <a:picLocks noChangeAspect="1" noChangeArrowheads="1"/>
          </p:cNvPicPr>
          <p:nvPr/>
        </p:nvPicPr>
        <p:blipFill>
          <a:blip r:embed="rId3" cstate="email"/>
          <a:srcRect/>
          <a:stretch>
            <a:fillRect/>
          </a:stretch>
        </p:blipFill>
        <p:spPr bwMode="auto">
          <a:xfrm>
            <a:off x="2852057" y="914401"/>
            <a:ext cx="7344478" cy="5029201"/>
          </a:xfrm>
          <a:prstGeom prst="rect">
            <a:avLst/>
          </a:prstGeom>
          <a:noFill/>
          <a:ln w="9525">
            <a:noFill/>
            <a:miter lim="800000"/>
            <a:headEnd/>
            <a:tailEnd/>
          </a:ln>
          <a:effectLst/>
        </p:spPr>
      </p:pic>
      <p:sp>
        <p:nvSpPr>
          <p:cNvPr id="30" name="TextBox 29"/>
          <p:cNvSpPr txBox="1"/>
          <p:nvPr/>
        </p:nvSpPr>
        <p:spPr>
          <a:xfrm>
            <a:off x="3235996" y="6059270"/>
            <a:ext cx="6854825" cy="646331"/>
          </a:xfrm>
          <a:prstGeom prst="rect">
            <a:avLst/>
          </a:prstGeom>
          <a:noFill/>
        </p:spPr>
        <p:txBody>
          <a:bodyPr wrap="none" rtlCol="0">
            <a:spAutoFit/>
          </a:bodyPr>
          <a:lstStyle/>
          <a:p>
            <a:pPr algn="ctr"/>
            <a:r>
              <a:rPr lang="en-US" sz="2000" b="1" dirty="0">
                <a:solidFill>
                  <a:srgbClr val="C00000"/>
                </a:solidFill>
              </a:rPr>
              <a:t>Browse ALL products : </a:t>
            </a:r>
          </a:p>
          <a:p>
            <a:pPr algn="ctr"/>
            <a:r>
              <a:rPr lang="en-US" sz="1600" b="1" dirty="0">
                <a:solidFill>
                  <a:srgbClr val="C00000"/>
                </a:solidFill>
              </a:rPr>
              <a:t> </a:t>
            </a:r>
            <a:r>
              <a:rPr lang="en-US" sz="1600" dirty="0">
                <a:hlinkClick r:id="rId2"/>
              </a:rPr>
              <a:t>http://www.presentation-process.com/presentation-products-comparison.html</a:t>
            </a:r>
            <a:endParaRPr lang="en-US" sz="1600" dirty="0"/>
          </a:p>
        </p:txBody>
      </p:sp>
      <p:sp>
        <p:nvSpPr>
          <p:cNvPr id="31" name="TextBox 30"/>
          <p:cNvSpPr txBox="1"/>
          <p:nvPr/>
        </p:nvSpPr>
        <p:spPr>
          <a:xfrm>
            <a:off x="-21771" y="-64532"/>
            <a:ext cx="2209800" cy="369332"/>
          </a:xfrm>
          <a:prstGeom prst="rect">
            <a:avLst/>
          </a:prstGeom>
          <a:solidFill>
            <a:schemeClr val="bg2">
              <a:lumMod val="90000"/>
            </a:schemeClr>
          </a:solidFill>
        </p:spPr>
        <p:txBody>
          <a:bodyPr wrap="square" rtlCol="0">
            <a:spAutoFit/>
          </a:bodyPr>
          <a:lstStyle/>
          <a:p>
            <a:r>
              <a:rPr lang="en-US" dirty="0"/>
              <a:t>Additional resources</a:t>
            </a:r>
          </a:p>
        </p:txBody>
      </p:sp>
    </p:spTree>
    <p:extLst>
      <p:ext uri="{BB962C8B-B14F-4D97-AF65-F5344CB8AC3E}">
        <p14:creationId xmlns:p14="http://schemas.microsoft.com/office/powerpoint/2010/main" val="3228022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981200" y="274639"/>
            <a:ext cx="8229600" cy="803535"/>
          </a:xfrm>
        </p:spPr>
        <p:txBody>
          <a:bodyPr>
            <a:normAutofit/>
          </a:bodyPr>
          <a:lstStyle/>
          <a:p>
            <a:pPr eaLnBrk="1" hangingPunct="1"/>
            <a:r>
              <a:rPr lang="en-US" sz="3200" dirty="0"/>
              <a:t>Instructions for Use</a:t>
            </a:r>
          </a:p>
        </p:txBody>
      </p:sp>
      <p:sp>
        <p:nvSpPr>
          <p:cNvPr id="7" name="Content Placeholder 6"/>
          <p:cNvSpPr>
            <a:spLocks noGrp="1"/>
          </p:cNvSpPr>
          <p:nvPr>
            <p:ph idx="1"/>
          </p:nvPr>
        </p:nvSpPr>
        <p:spPr>
          <a:xfrm>
            <a:off x="1676400" y="990600"/>
            <a:ext cx="8686800" cy="2438400"/>
          </a:xfrm>
        </p:spPr>
        <p:txBody>
          <a:bodyPr>
            <a:normAutofit lnSpcReduction="10000"/>
          </a:bodyPr>
          <a:lstStyle/>
          <a:p>
            <a:pPr eaLnBrk="1" hangingPunct="1">
              <a:buFont typeface="Arial" charset="0"/>
              <a:buNone/>
              <a:defRPr/>
            </a:pPr>
            <a:r>
              <a:rPr lang="en-US" sz="2000" dirty="0"/>
              <a:t>To use the diagram templates as part of an existing presentation, we suggest the following method:</a:t>
            </a:r>
          </a:p>
          <a:p>
            <a:pPr eaLnBrk="1" hangingPunct="1">
              <a:defRPr/>
            </a:pPr>
            <a:r>
              <a:rPr lang="en-US" sz="2000" dirty="0"/>
              <a:t>Go to </a:t>
            </a:r>
            <a:r>
              <a:rPr lang="en-US" sz="2000" dirty="0">
                <a:solidFill>
                  <a:schemeClr val="accent6">
                    <a:lumMod val="50000"/>
                  </a:schemeClr>
                </a:solidFill>
              </a:rPr>
              <a:t>Home&gt; New Slide&gt; Reuse slides&gt; Browse file</a:t>
            </a:r>
            <a:r>
              <a:rPr lang="en-US" sz="2000" dirty="0"/>
              <a:t> option</a:t>
            </a:r>
          </a:p>
          <a:p>
            <a:pPr eaLnBrk="1" hangingPunct="1">
              <a:defRPr/>
            </a:pPr>
            <a:r>
              <a:rPr lang="en-US" sz="2000" dirty="0"/>
              <a:t>Click on the diagram template you want to insert</a:t>
            </a:r>
          </a:p>
          <a:p>
            <a:pPr eaLnBrk="1" hangingPunct="1">
              <a:defRPr/>
            </a:pPr>
            <a:r>
              <a:rPr lang="en-US" sz="2000" dirty="0"/>
              <a:t>Ensure you tick the </a:t>
            </a:r>
            <a:r>
              <a:rPr lang="en-US" sz="2000" dirty="0">
                <a:solidFill>
                  <a:schemeClr val="accent6">
                    <a:lumMod val="50000"/>
                  </a:schemeClr>
                </a:solidFill>
              </a:rPr>
              <a:t>Keep source formatting</a:t>
            </a:r>
            <a:r>
              <a:rPr lang="en-US" sz="2000" dirty="0"/>
              <a:t> box at the bottom of the menu bar</a:t>
            </a:r>
          </a:p>
          <a:p>
            <a:pPr eaLnBrk="1" hangingPunct="1">
              <a:defRPr/>
            </a:pPr>
            <a:r>
              <a:rPr lang="en-US" sz="2000" dirty="0"/>
              <a:t>Change the text to suit your presentation and insert your company logo</a:t>
            </a:r>
          </a:p>
        </p:txBody>
      </p:sp>
      <p:sp>
        <p:nvSpPr>
          <p:cNvPr id="4" name="TextBox 3"/>
          <p:cNvSpPr txBox="1"/>
          <p:nvPr/>
        </p:nvSpPr>
        <p:spPr>
          <a:xfrm>
            <a:off x="1905000" y="4027714"/>
            <a:ext cx="8458200" cy="2492990"/>
          </a:xfrm>
          <a:prstGeom prst="rect">
            <a:avLst/>
          </a:prstGeom>
          <a:noFill/>
        </p:spPr>
        <p:txBody>
          <a:bodyPr wrap="square" rtlCol="0">
            <a:spAutoFit/>
          </a:bodyPr>
          <a:lstStyle/>
          <a:p>
            <a:r>
              <a:rPr lang="en-US" dirty="0"/>
              <a:t>This is for your personal use only. You can use these templates in any of your presentations.    Please do NOT share it with others, distribute it online, by email or any other mode – either in parts or fully.  </a:t>
            </a:r>
          </a:p>
          <a:p>
            <a:r>
              <a:rPr lang="en-US" dirty="0"/>
              <a:t>You may NOT sell either this in part or full online or through any other medium.</a:t>
            </a:r>
          </a:p>
          <a:p>
            <a:r>
              <a:rPr lang="en-US" dirty="0"/>
              <a:t>Please respect our copyright.  </a:t>
            </a:r>
          </a:p>
          <a:p>
            <a:endParaRPr lang="en-US" dirty="0"/>
          </a:p>
          <a:p>
            <a:pPr>
              <a:lnSpc>
                <a:spcPct val="150000"/>
              </a:lnSpc>
            </a:pPr>
            <a:r>
              <a:rPr lang="en-US" sz="1600" b="1" dirty="0"/>
              <a:t>FAQ &amp; License terms</a:t>
            </a:r>
            <a:r>
              <a:rPr lang="en-US" sz="1600" dirty="0"/>
              <a:t>: </a:t>
            </a:r>
            <a:r>
              <a:rPr lang="en-US" sz="1600" dirty="0">
                <a:hlinkClick r:id="rId2"/>
              </a:rPr>
              <a:t>http://</a:t>
            </a:r>
            <a:r>
              <a:rPr lang="en-US" sz="1600" dirty="0" smtClean="0">
                <a:hlinkClick r:id="rId2"/>
              </a:rPr>
              <a:t>www.presentation-process.com/flat-design-license-terms.html</a:t>
            </a:r>
            <a:r>
              <a:rPr lang="en-US" sz="1600" dirty="0" smtClean="0"/>
              <a:t> </a:t>
            </a:r>
          </a:p>
          <a:p>
            <a:pPr>
              <a:lnSpc>
                <a:spcPct val="150000"/>
              </a:lnSpc>
            </a:pPr>
            <a:r>
              <a:rPr lang="en-US" sz="1600" b="1" dirty="0" smtClean="0"/>
              <a:t>Contact </a:t>
            </a:r>
            <a:r>
              <a:rPr lang="en-US" sz="1600" b="1" dirty="0"/>
              <a:t>us</a:t>
            </a:r>
            <a:r>
              <a:rPr lang="en-US" sz="1600" dirty="0"/>
              <a:t>:  </a:t>
            </a:r>
            <a:r>
              <a:rPr lang="en-US" sz="1600" dirty="0">
                <a:hlinkClick r:id="rId3"/>
              </a:rPr>
              <a:t>http://www.presentation-process.com/contact-us.html</a:t>
            </a:r>
            <a:r>
              <a:rPr lang="en-US" sz="1600" dirty="0"/>
              <a:t>  for more details.</a:t>
            </a:r>
          </a:p>
        </p:txBody>
      </p:sp>
      <p:sp>
        <p:nvSpPr>
          <p:cNvPr id="5" name="Title 1"/>
          <p:cNvSpPr txBox="1">
            <a:spLocks/>
          </p:cNvSpPr>
          <p:nvPr/>
        </p:nvSpPr>
        <p:spPr>
          <a:xfrm>
            <a:off x="1905000" y="3276600"/>
            <a:ext cx="8229600" cy="533400"/>
          </a:xfrm>
          <a:prstGeom prst="rect">
            <a:avLst/>
          </a:prstGeom>
        </p:spPr>
        <p:txBody>
          <a:bodyPr vert="horz" lIns="91440" tIns="45720" rIns="91440" bIns="45720" rtlCol="0" anchor="ctr">
            <a:normAutofit lnSpcReduction="10000"/>
          </a:bodyPr>
          <a:lstStyle/>
          <a:p>
            <a:pPr algn="ctr">
              <a:spcBef>
                <a:spcPct val="0"/>
              </a:spcBef>
              <a:defRPr/>
            </a:pPr>
            <a:r>
              <a:rPr lang="en-US" sz="3200" dirty="0">
                <a:latin typeface="Franklin Gothic Medium Cond" pitchFamily="34" charset="0"/>
                <a:ea typeface="+mj-ea"/>
                <a:cs typeface="+mj-cs"/>
              </a:rPr>
              <a:t>Terms of Use</a:t>
            </a:r>
          </a:p>
        </p:txBody>
      </p:sp>
    </p:spTree>
    <p:extLst>
      <p:ext uri="{BB962C8B-B14F-4D97-AF65-F5344CB8AC3E}">
        <p14:creationId xmlns:p14="http://schemas.microsoft.com/office/powerpoint/2010/main" val="201601978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p:cNvPicPr>
            <a:picLocks noChangeAspect="1" noChangeArrowheads="1"/>
          </p:cNvPicPr>
          <p:nvPr/>
        </p:nvPicPr>
        <p:blipFill>
          <a:blip r:embed="rId2">
            <a:lum contrast="20000"/>
          </a:blip>
          <a:srcRect/>
          <a:stretch>
            <a:fillRect/>
          </a:stretch>
        </p:blipFill>
        <p:spPr bwMode="auto">
          <a:xfrm rot="20989434">
            <a:off x="3936542" y="1179421"/>
            <a:ext cx="4254391" cy="4399082"/>
          </a:xfrm>
          <a:prstGeom prst="rect">
            <a:avLst/>
          </a:prstGeom>
          <a:noFill/>
          <a:ln w="9525">
            <a:noFill/>
            <a:miter lim="800000"/>
            <a:headEnd/>
            <a:tailEnd/>
          </a:ln>
          <a:effectLst/>
        </p:spPr>
      </p:pic>
      <p:sp>
        <p:nvSpPr>
          <p:cNvPr id="4" name="Title 3"/>
          <p:cNvSpPr>
            <a:spLocks noGrp="1"/>
          </p:cNvSpPr>
          <p:nvPr>
            <p:ph type="title"/>
          </p:nvPr>
        </p:nvSpPr>
        <p:spPr>
          <a:xfrm rot="20958193">
            <a:off x="4044233" y="1910951"/>
            <a:ext cx="4334418" cy="2209800"/>
          </a:xfrm>
        </p:spPr>
        <p:txBody>
          <a:bodyPr>
            <a:normAutofit fontScale="90000"/>
          </a:bodyPr>
          <a:lstStyle/>
          <a:p>
            <a:r>
              <a:rPr lang="en-US" sz="3200" dirty="0"/>
              <a:t>Diagrams from: </a:t>
            </a:r>
            <a:br>
              <a:rPr lang="en-US" sz="3200" dirty="0"/>
            </a:br>
            <a:r>
              <a:rPr lang="en-US" sz="3200" dirty="0"/>
              <a:t/>
            </a:r>
            <a:br>
              <a:rPr lang="en-US" sz="3200" dirty="0"/>
            </a:br>
            <a:r>
              <a:rPr lang="en-US" sz="2800" dirty="0">
                <a:hlinkClick r:id="rId3"/>
              </a:rPr>
              <a:t>Presentation-Process.com</a:t>
            </a:r>
            <a:r>
              <a:rPr lang="en-US" sz="2800" dirty="0"/>
              <a:t/>
            </a:r>
            <a:br>
              <a:rPr lang="en-US" sz="2800" dirty="0"/>
            </a:br>
            <a:r>
              <a:rPr lang="en-US" sz="1800" dirty="0"/>
              <a:t>Creative ideas for business presentations </a:t>
            </a:r>
            <a:endParaRPr lang="en-US" dirty="0"/>
          </a:p>
        </p:txBody>
      </p:sp>
    </p:spTree>
    <p:extLst>
      <p:ext uri="{BB962C8B-B14F-4D97-AF65-F5344CB8AC3E}">
        <p14:creationId xmlns:p14="http://schemas.microsoft.com/office/powerpoint/2010/main" val="3957445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srcRect/>
          <a:stretch>
            <a:fillRect/>
          </a:stretch>
        </p:blipFill>
        <p:spPr bwMode="auto">
          <a:xfrm>
            <a:off x="0" y="273340"/>
            <a:ext cx="12192000" cy="1686997"/>
          </a:xfrm>
          <a:prstGeom prst="rect">
            <a:avLst/>
          </a:prstGeom>
          <a:noFill/>
          <a:ln w="9525">
            <a:noFill/>
            <a:miter lim="800000"/>
            <a:headEnd/>
            <a:tailEnd/>
          </a:ln>
          <a:effectLst/>
        </p:spPr>
      </p:pic>
      <p:pic>
        <p:nvPicPr>
          <p:cNvPr id="7" name="Picture 10"/>
          <p:cNvPicPr>
            <a:picLocks noChangeAspect="1" noChangeArrowheads="1"/>
          </p:cNvPicPr>
          <p:nvPr/>
        </p:nvPicPr>
        <p:blipFill>
          <a:blip r:embed="rId3">
            <a:lum contrast="20000"/>
          </a:blip>
          <a:srcRect/>
          <a:stretch>
            <a:fillRect/>
          </a:stretch>
        </p:blipFill>
        <p:spPr bwMode="auto">
          <a:xfrm rot="20989434">
            <a:off x="3707942" y="1965297"/>
            <a:ext cx="4254391" cy="4399082"/>
          </a:xfrm>
          <a:prstGeom prst="rect">
            <a:avLst/>
          </a:prstGeom>
          <a:noFill/>
          <a:ln w="9525">
            <a:noFill/>
            <a:miter lim="800000"/>
            <a:headEnd/>
            <a:tailEnd/>
          </a:ln>
          <a:effectLst/>
        </p:spPr>
      </p:pic>
      <p:sp>
        <p:nvSpPr>
          <p:cNvPr id="4" name="Content Placeholder 3"/>
          <p:cNvSpPr>
            <a:spLocks noGrp="1"/>
          </p:cNvSpPr>
          <p:nvPr>
            <p:ph idx="1"/>
          </p:nvPr>
        </p:nvSpPr>
        <p:spPr>
          <a:xfrm rot="20940707">
            <a:off x="3956633" y="2885565"/>
            <a:ext cx="3854538" cy="2708865"/>
          </a:xfrm>
        </p:spPr>
        <p:txBody>
          <a:bodyPr>
            <a:normAutofit/>
          </a:bodyPr>
          <a:lstStyle/>
          <a:p>
            <a:r>
              <a:rPr lang="en-US" dirty="0"/>
              <a:t>Complementary charts</a:t>
            </a:r>
          </a:p>
          <a:p>
            <a:r>
              <a:rPr lang="en-US" dirty="0"/>
              <a:t>Additional Resources</a:t>
            </a:r>
          </a:p>
          <a:p>
            <a:r>
              <a:rPr lang="en-US" dirty="0"/>
              <a:t>Instructions &amp; Terms of Use </a:t>
            </a:r>
          </a:p>
        </p:txBody>
      </p:sp>
      <p:sp>
        <p:nvSpPr>
          <p:cNvPr id="3" name="Title 2"/>
          <p:cNvSpPr>
            <a:spLocks noGrp="1"/>
          </p:cNvSpPr>
          <p:nvPr>
            <p:ph type="title"/>
          </p:nvPr>
        </p:nvSpPr>
        <p:spPr>
          <a:xfrm>
            <a:off x="1240971" y="402771"/>
            <a:ext cx="8229600" cy="1143000"/>
          </a:xfrm>
        </p:spPr>
        <p:txBody>
          <a:bodyPr/>
          <a:lstStyle/>
          <a:p>
            <a:r>
              <a:rPr lang="en-US" dirty="0" smtClean="0">
                <a:solidFill>
                  <a:schemeClr val="bg1"/>
                </a:solidFill>
              </a:rPr>
              <a:t>Contents</a:t>
            </a:r>
            <a:endParaRPr lang="en-US" dirty="0">
              <a:solidFill>
                <a:schemeClr val="bg1"/>
              </a:solidFill>
            </a:endParaRPr>
          </a:p>
        </p:txBody>
      </p:sp>
    </p:spTree>
    <p:extLst>
      <p:ext uri="{BB962C8B-B14F-4D97-AF65-F5344CB8AC3E}">
        <p14:creationId xmlns:p14="http://schemas.microsoft.com/office/powerpoint/2010/main" val="3125028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Your slide title text here</a:t>
            </a:r>
            <a:endParaRPr lang="en-IN" dirty="0"/>
          </a:p>
        </p:txBody>
      </p:sp>
      <p:grpSp>
        <p:nvGrpSpPr>
          <p:cNvPr id="18" name="Group 17"/>
          <p:cNvGrpSpPr/>
          <p:nvPr/>
        </p:nvGrpSpPr>
        <p:grpSpPr>
          <a:xfrm>
            <a:off x="250237" y="2310149"/>
            <a:ext cx="2615380" cy="3529780"/>
            <a:chOff x="250237" y="2310149"/>
            <a:chExt cx="2615380" cy="3529780"/>
          </a:xfrm>
        </p:grpSpPr>
        <p:sp>
          <p:nvSpPr>
            <p:cNvPr id="6" name="Freeform 5"/>
            <p:cNvSpPr/>
            <p:nvPr/>
          </p:nvSpPr>
          <p:spPr>
            <a:xfrm>
              <a:off x="250237" y="2310149"/>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470720" y="3447142"/>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2" name="Oval 11"/>
            <p:cNvSpPr/>
            <p:nvPr/>
          </p:nvSpPr>
          <p:spPr>
            <a:xfrm>
              <a:off x="1454688" y="2468081"/>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 name="Group 4"/>
          <p:cNvGrpSpPr/>
          <p:nvPr/>
        </p:nvGrpSpPr>
        <p:grpSpPr>
          <a:xfrm>
            <a:off x="3271104" y="2310149"/>
            <a:ext cx="2615380" cy="3529780"/>
            <a:chOff x="3363606" y="2310149"/>
            <a:chExt cx="2615380" cy="3529780"/>
          </a:xfrm>
        </p:grpSpPr>
        <p:sp>
          <p:nvSpPr>
            <p:cNvPr id="7" name="Freeform 6"/>
            <p:cNvSpPr/>
            <p:nvPr/>
          </p:nvSpPr>
          <p:spPr>
            <a:xfrm>
              <a:off x="3363606" y="2310149"/>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3584089" y="3447142"/>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3" name="Oval 12"/>
            <p:cNvSpPr/>
            <p:nvPr/>
          </p:nvSpPr>
          <p:spPr>
            <a:xfrm>
              <a:off x="4570968" y="2468081"/>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3" name="Group 2"/>
          <p:cNvGrpSpPr/>
          <p:nvPr/>
        </p:nvGrpSpPr>
        <p:grpSpPr>
          <a:xfrm>
            <a:off x="6291971" y="2310149"/>
            <a:ext cx="2615380" cy="3529780"/>
            <a:chOff x="6476975" y="2310149"/>
            <a:chExt cx="2615380" cy="3529780"/>
          </a:xfrm>
        </p:grpSpPr>
        <p:sp>
          <p:nvSpPr>
            <p:cNvPr id="8" name="Freeform 7"/>
            <p:cNvSpPr/>
            <p:nvPr/>
          </p:nvSpPr>
          <p:spPr>
            <a:xfrm>
              <a:off x="6476975" y="2310149"/>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6697458" y="3447142"/>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4" name="Oval 13"/>
            <p:cNvSpPr/>
            <p:nvPr/>
          </p:nvSpPr>
          <p:spPr>
            <a:xfrm>
              <a:off x="7684337" y="2468081"/>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4" name="Group 3"/>
          <p:cNvGrpSpPr/>
          <p:nvPr/>
        </p:nvGrpSpPr>
        <p:grpSpPr>
          <a:xfrm>
            <a:off x="9312838" y="2310149"/>
            <a:ext cx="2615380" cy="3529780"/>
            <a:chOff x="9312838" y="2310149"/>
            <a:chExt cx="2615380" cy="3529780"/>
          </a:xfrm>
        </p:grpSpPr>
        <p:sp>
          <p:nvSpPr>
            <p:cNvPr id="15" name="Freeform 14"/>
            <p:cNvSpPr/>
            <p:nvPr/>
          </p:nvSpPr>
          <p:spPr>
            <a:xfrm>
              <a:off x="9312838" y="2310149"/>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9533321" y="3447142"/>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7" name="Oval 16"/>
            <p:cNvSpPr/>
            <p:nvPr/>
          </p:nvSpPr>
          <p:spPr>
            <a:xfrm>
              <a:off x="10520200" y="2468081"/>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Tree>
    <p:extLst>
      <p:ext uri="{BB962C8B-B14F-4D97-AF65-F5344CB8AC3E}">
        <p14:creationId xmlns:p14="http://schemas.microsoft.com/office/powerpoint/2010/main" val="4053993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7" name="Rectangle 6"/>
          <p:cNvSpPr/>
          <p:nvPr/>
        </p:nvSpPr>
        <p:spPr>
          <a:xfrm>
            <a:off x="924232" y="2133599"/>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602226" y="2300748"/>
            <a:ext cx="3252019" cy="6292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9" name="Isosceles Triangle 8"/>
          <p:cNvSpPr/>
          <p:nvPr/>
        </p:nvSpPr>
        <p:spPr>
          <a:xfrm rot="16200000">
            <a:off x="635409" y="2896830"/>
            <a:ext cx="255639" cy="322006"/>
          </a:xfrm>
          <a:prstGeom prst="triangle">
            <a:avLst>
              <a:gd name="adj" fmla="val 100000"/>
            </a:avLst>
          </a:pr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1141028" y="3057833"/>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1" name="Rectangle 10"/>
          <p:cNvSpPr/>
          <p:nvPr/>
        </p:nvSpPr>
        <p:spPr>
          <a:xfrm>
            <a:off x="4788310" y="2930013"/>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p:cNvSpPr/>
          <p:nvPr/>
        </p:nvSpPr>
        <p:spPr>
          <a:xfrm>
            <a:off x="4466304" y="3097162"/>
            <a:ext cx="3252019" cy="6292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13" name="Isosceles Triangle 12"/>
          <p:cNvSpPr/>
          <p:nvPr/>
        </p:nvSpPr>
        <p:spPr>
          <a:xfrm rot="16200000">
            <a:off x="4499487" y="3693244"/>
            <a:ext cx="255639" cy="322006"/>
          </a:xfrm>
          <a:prstGeom prst="triangle">
            <a:avLst>
              <a:gd name="adj"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5005106" y="3854247"/>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5" name="Rectangle 14"/>
          <p:cNvSpPr/>
          <p:nvPr/>
        </p:nvSpPr>
        <p:spPr>
          <a:xfrm>
            <a:off x="8738419" y="2074607"/>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8416413" y="2241756"/>
            <a:ext cx="3252019" cy="6292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17" name="Isosceles Triangle 16"/>
          <p:cNvSpPr/>
          <p:nvPr/>
        </p:nvSpPr>
        <p:spPr>
          <a:xfrm rot="16200000">
            <a:off x="8449596" y="2837838"/>
            <a:ext cx="255639" cy="322006"/>
          </a:xfrm>
          <a:prstGeom prst="triangle">
            <a:avLst>
              <a:gd name="adj" fmla="val 10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a:off x="8955215" y="2998841"/>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Tree>
    <p:extLst>
      <p:ext uri="{BB962C8B-B14F-4D97-AF65-F5344CB8AC3E}">
        <p14:creationId xmlns:p14="http://schemas.microsoft.com/office/powerpoint/2010/main" val="609459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38" name="Freeform 37"/>
          <p:cNvSpPr/>
          <p:nvPr/>
        </p:nvSpPr>
        <p:spPr>
          <a:xfrm>
            <a:off x="2251588" y="1828339"/>
            <a:ext cx="7580670" cy="2256504"/>
          </a:xfrm>
          <a:custGeom>
            <a:avLst/>
            <a:gdLst>
              <a:gd name="connsiteX0" fmla="*/ 0 w 7580670"/>
              <a:gd name="connsiteY0" fmla="*/ 0 h 2256504"/>
              <a:gd name="connsiteX1" fmla="*/ 7580670 w 7580670"/>
              <a:gd name="connsiteY1" fmla="*/ 0 h 2256504"/>
              <a:gd name="connsiteX2" fmla="*/ 7580670 w 7580670"/>
              <a:gd name="connsiteY2" fmla="*/ 2256504 h 2256504"/>
              <a:gd name="connsiteX3" fmla="*/ 6184490 w 7580670"/>
              <a:gd name="connsiteY3" fmla="*/ 2256504 h 2256504"/>
              <a:gd name="connsiteX4" fmla="*/ 6184490 w 7580670"/>
              <a:gd name="connsiteY4" fmla="*/ 1325563 h 2256504"/>
              <a:gd name="connsiteX5" fmla="*/ 1396180 w 7580670"/>
              <a:gd name="connsiteY5" fmla="*/ 1325563 h 2256504"/>
              <a:gd name="connsiteX6" fmla="*/ 139618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7580670" y="0"/>
                </a:lnTo>
                <a:lnTo>
                  <a:pt x="7580670" y="2256504"/>
                </a:lnTo>
                <a:lnTo>
                  <a:pt x="6184490" y="2256504"/>
                </a:lnTo>
                <a:lnTo>
                  <a:pt x="6184490" y="1325563"/>
                </a:lnTo>
                <a:lnTo>
                  <a:pt x="1396180" y="1325563"/>
                </a:lnTo>
                <a:lnTo>
                  <a:pt x="139618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Freeform 35"/>
          <p:cNvSpPr/>
          <p:nvPr/>
        </p:nvSpPr>
        <p:spPr>
          <a:xfrm>
            <a:off x="2251588" y="4139586"/>
            <a:ext cx="7580670" cy="2256504"/>
          </a:xfrm>
          <a:custGeom>
            <a:avLst/>
            <a:gdLst>
              <a:gd name="connsiteX0" fmla="*/ 0 w 7580670"/>
              <a:gd name="connsiteY0" fmla="*/ 0 h 2256504"/>
              <a:gd name="connsiteX1" fmla="*/ 1396180 w 7580670"/>
              <a:gd name="connsiteY1" fmla="*/ 0 h 2256504"/>
              <a:gd name="connsiteX2" fmla="*/ 1396180 w 7580670"/>
              <a:gd name="connsiteY2" fmla="*/ 1128252 h 2256504"/>
              <a:gd name="connsiteX3" fmla="*/ 6184490 w 7580670"/>
              <a:gd name="connsiteY3" fmla="*/ 1128252 h 2256504"/>
              <a:gd name="connsiteX4" fmla="*/ 6184490 w 7580670"/>
              <a:gd name="connsiteY4" fmla="*/ 0 h 2256504"/>
              <a:gd name="connsiteX5" fmla="*/ 7580670 w 7580670"/>
              <a:gd name="connsiteY5" fmla="*/ 0 h 2256504"/>
              <a:gd name="connsiteX6" fmla="*/ 758067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1396180" y="0"/>
                </a:lnTo>
                <a:lnTo>
                  <a:pt x="1396180" y="1128252"/>
                </a:lnTo>
                <a:lnTo>
                  <a:pt x="6184490" y="1128252"/>
                </a:lnTo>
                <a:lnTo>
                  <a:pt x="6184490" y="0"/>
                </a:lnTo>
                <a:lnTo>
                  <a:pt x="7580670" y="0"/>
                </a:lnTo>
                <a:lnTo>
                  <a:pt x="758067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Rectangle 34"/>
          <p:cNvSpPr/>
          <p:nvPr/>
        </p:nvSpPr>
        <p:spPr>
          <a:xfrm>
            <a:off x="3701923" y="3196494"/>
            <a:ext cx="4680000" cy="20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Lato Medium" panose="020F0502020204030203" pitchFamily="34" charset="0"/>
              </a:rPr>
              <a:t>You can replace this text with your own. You can replace this text with your own</a:t>
            </a:r>
            <a:r>
              <a:rPr lang="en-IN" dirty="0" smtClean="0">
                <a:latin typeface="Lato Medium" panose="020F0502020204030203" pitchFamily="34" charset="0"/>
              </a:rPr>
              <a:t>. </a:t>
            </a:r>
            <a:r>
              <a:rPr lang="en-IN" dirty="0">
                <a:latin typeface="Lato Medium" panose="020F0502020204030203" pitchFamily="34" charset="0"/>
              </a:rPr>
              <a:t>You can replace this text with your own. You can replace this text with your own. </a:t>
            </a:r>
            <a:r>
              <a:rPr lang="en-IN" dirty="0" smtClean="0">
                <a:latin typeface="Lato Medium" panose="020F0502020204030203" pitchFamily="34" charset="0"/>
              </a:rPr>
              <a:t> </a:t>
            </a:r>
            <a:endParaRPr lang="en-IN" dirty="0">
              <a:latin typeface="Lato Medium" panose="020F0502020204030203" pitchFamily="34" charset="0"/>
            </a:endParaRPr>
          </a:p>
        </p:txBody>
      </p:sp>
      <p:sp>
        <p:nvSpPr>
          <p:cNvPr id="41" name="Rectangle 40"/>
          <p:cNvSpPr/>
          <p:nvPr/>
        </p:nvSpPr>
        <p:spPr>
          <a:xfrm>
            <a:off x="2251588" y="2217927"/>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2" name="Rectangle 41"/>
          <p:cNvSpPr/>
          <p:nvPr/>
        </p:nvSpPr>
        <p:spPr>
          <a:xfrm>
            <a:off x="2251588" y="4603963"/>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6" name="Rectangle 45"/>
          <p:cNvSpPr/>
          <p:nvPr/>
        </p:nvSpPr>
        <p:spPr>
          <a:xfrm>
            <a:off x="8416416" y="2217927"/>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7" name="Rectangle 46"/>
          <p:cNvSpPr/>
          <p:nvPr/>
        </p:nvSpPr>
        <p:spPr>
          <a:xfrm>
            <a:off x="8416416" y="4603963"/>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8" name="Rectangle 47"/>
          <p:cNvSpPr/>
          <p:nvPr/>
        </p:nvSpPr>
        <p:spPr>
          <a:xfrm>
            <a:off x="5083279" y="2012898"/>
            <a:ext cx="1946786" cy="923330"/>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9" name="Rectangle 48"/>
          <p:cNvSpPr/>
          <p:nvPr/>
        </p:nvSpPr>
        <p:spPr>
          <a:xfrm>
            <a:off x="5122607" y="5342627"/>
            <a:ext cx="1946786" cy="923330"/>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Tree>
    <p:extLst>
      <p:ext uri="{BB962C8B-B14F-4D97-AF65-F5344CB8AC3E}">
        <p14:creationId xmlns:p14="http://schemas.microsoft.com/office/powerpoint/2010/main" val="270199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5" name="Rectangle 14"/>
          <p:cNvSpPr/>
          <p:nvPr/>
        </p:nvSpPr>
        <p:spPr>
          <a:xfrm>
            <a:off x="996862" y="1950498"/>
            <a:ext cx="4645061" cy="3000686"/>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rot="21199475">
            <a:off x="996862" y="1950498"/>
            <a:ext cx="4645061" cy="3000686"/>
          </a:xfrm>
          <a:prstGeom prst="rect">
            <a:avLst/>
          </a:prstGeom>
          <a:solidFill>
            <a:srgbClr val="F1C40F"/>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Lato Medium" panose="020F0502020204030203" pitchFamily="34" charset="0"/>
              </a:rPr>
              <a:t>You can replace this text with your own. You can replace this text with your own. </a:t>
            </a:r>
          </a:p>
          <a:p>
            <a:pPr algn="ctr"/>
            <a:endParaRPr lang="en-IN" dirty="0">
              <a:solidFill>
                <a:schemeClr val="tx1"/>
              </a:solidFill>
              <a:latin typeface="Lato Medium" panose="020F0502020204030203" pitchFamily="34" charset="0"/>
            </a:endParaRPr>
          </a:p>
        </p:txBody>
      </p:sp>
      <p:sp>
        <p:nvSpPr>
          <p:cNvPr id="17" name="Rectangle 16"/>
          <p:cNvSpPr/>
          <p:nvPr/>
        </p:nvSpPr>
        <p:spPr>
          <a:xfrm>
            <a:off x="6981261" y="3356571"/>
            <a:ext cx="4645061" cy="3000686"/>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rot="408248">
            <a:off x="6981261" y="3356571"/>
            <a:ext cx="4645061" cy="3000686"/>
          </a:xfrm>
          <a:prstGeom prst="rect">
            <a:avLst/>
          </a:prstGeom>
          <a:solidFill>
            <a:srgbClr val="297FB8"/>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latin typeface="Lato Medium" panose="020F0502020204030203" pitchFamily="34" charset="0"/>
              </a:rPr>
              <a:t>You can replace this text with your own. You can replace this text with your own. </a:t>
            </a:r>
            <a:endParaRPr lang="en-IN" dirty="0">
              <a:latin typeface="Lato Medium" panose="020F0502020204030203" pitchFamily="34" charset="0"/>
            </a:endParaRPr>
          </a:p>
        </p:txBody>
      </p:sp>
    </p:spTree>
    <p:extLst>
      <p:ext uri="{BB962C8B-B14F-4D97-AF65-F5344CB8AC3E}">
        <p14:creationId xmlns:p14="http://schemas.microsoft.com/office/powerpoint/2010/main" val="2647576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3" name="Rectangle 2"/>
          <p:cNvSpPr/>
          <p:nvPr/>
        </p:nvSpPr>
        <p:spPr>
          <a:xfrm>
            <a:off x="413709" y="2491991"/>
            <a:ext cx="2771545" cy="35052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8" name="Freeform 7"/>
          <p:cNvSpPr/>
          <p:nvPr/>
        </p:nvSpPr>
        <p:spPr>
          <a:xfrm>
            <a:off x="413708"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3288328" y="2491991"/>
            <a:ext cx="2771545" cy="35052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10" name="Freeform 9"/>
          <p:cNvSpPr/>
          <p:nvPr/>
        </p:nvSpPr>
        <p:spPr>
          <a:xfrm flipH="1">
            <a:off x="3288328"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p:cNvSpPr/>
          <p:nvPr/>
        </p:nvSpPr>
        <p:spPr>
          <a:xfrm>
            <a:off x="714888" y="2046692"/>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3486433" y="2020434"/>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6" name="Rectangle 25"/>
          <p:cNvSpPr/>
          <p:nvPr/>
        </p:nvSpPr>
        <p:spPr>
          <a:xfrm>
            <a:off x="6162948" y="2491991"/>
            <a:ext cx="2771545" cy="3505254"/>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27" name="Freeform 26"/>
          <p:cNvSpPr/>
          <p:nvPr/>
        </p:nvSpPr>
        <p:spPr>
          <a:xfrm>
            <a:off x="6162947"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Rectangle 27"/>
          <p:cNvSpPr/>
          <p:nvPr/>
        </p:nvSpPr>
        <p:spPr>
          <a:xfrm>
            <a:off x="9037567" y="2491991"/>
            <a:ext cx="2771545" cy="3505254"/>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29" name="Freeform 28"/>
          <p:cNvSpPr/>
          <p:nvPr/>
        </p:nvSpPr>
        <p:spPr>
          <a:xfrm flipH="1">
            <a:off x="9037567"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Rectangle 29"/>
          <p:cNvSpPr/>
          <p:nvPr/>
        </p:nvSpPr>
        <p:spPr>
          <a:xfrm>
            <a:off x="6464127" y="2046692"/>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31" name="Rectangle 30"/>
          <p:cNvSpPr/>
          <p:nvPr/>
        </p:nvSpPr>
        <p:spPr>
          <a:xfrm>
            <a:off x="9235672" y="2020434"/>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197150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4" name="Freeform 13"/>
          <p:cNvSpPr/>
          <p:nvPr/>
        </p:nvSpPr>
        <p:spPr>
          <a:xfrm>
            <a:off x="176579" y="2053357"/>
            <a:ext cx="2829448" cy="3238042"/>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a:off x="3177687" y="2589229"/>
            <a:ext cx="2829448" cy="2702170"/>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a:off x="6178795" y="2516153"/>
            <a:ext cx="2829448" cy="277524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a:off x="9179902" y="1872551"/>
            <a:ext cx="2829448" cy="3418849"/>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p:cNvSpPr/>
          <p:nvPr/>
        </p:nvSpPr>
        <p:spPr>
          <a:xfrm>
            <a:off x="176579" y="5375592"/>
            <a:ext cx="11832771" cy="8143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p:cNvSpPr/>
          <p:nvPr/>
        </p:nvSpPr>
        <p:spPr>
          <a:xfrm>
            <a:off x="314953" y="3303611"/>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2" name="Rectangle 21"/>
          <p:cNvSpPr/>
          <p:nvPr/>
        </p:nvSpPr>
        <p:spPr>
          <a:xfrm>
            <a:off x="3316061" y="3340149"/>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3" name="Rectangle 22"/>
          <p:cNvSpPr/>
          <p:nvPr/>
        </p:nvSpPr>
        <p:spPr>
          <a:xfrm>
            <a:off x="6317169"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4" name="Rectangle 23"/>
          <p:cNvSpPr/>
          <p:nvPr/>
        </p:nvSpPr>
        <p:spPr>
          <a:xfrm>
            <a:off x="9318276"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5" name="Rectangle 24"/>
          <p:cNvSpPr/>
          <p:nvPr/>
        </p:nvSpPr>
        <p:spPr>
          <a:xfrm>
            <a:off x="3466891" y="5453482"/>
            <a:ext cx="4803740" cy="646331"/>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Tree>
    <p:extLst>
      <p:ext uri="{BB962C8B-B14F-4D97-AF65-F5344CB8AC3E}">
        <p14:creationId xmlns:p14="http://schemas.microsoft.com/office/powerpoint/2010/main" val="420011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4" name="Freeform 13"/>
          <p:cNvSpPr/>
          <p:nvPr/>
        </p:nvSpPr>
        <p:spPr>
          <a:xfrm flipV="1">
            <a:off x="179614" y="3020052"/>
            <a:ext cx="2829448" cy="3238042"/>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flipV="1">
            <a:off x="3180722" y="3020052"/>
            <a:ext cx="2829448" cy="2702170"/>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flipV="1">
            <a:off x="6181830" y="3020051"/>
            <a:ext cx="2829448" cy="277524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flipV="1">
            <a:off x="9182937" y="3020051"/>
            <a:ext cx="2829448" cy="3418849"/>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Freeform 18"/>
          <p:cNvSpPr/>
          <p:nvPr/>
        </p:nvSpPr>
        <p:spPr>
          <a:xfrm>
            <a:off x="179614" y="2310701"/>
            <a:ext cx="11832771" cy="609600"/>
          </a:xfrm>
          <a:custGeom>
            <a:avLst/>
            <a:gdLst>
              <a:gd name="connsiteX0" fmla="*/ 9003322 w 11832771"/>
              <a:gd name="connsiteY0" fmla="*/ 609600 h 609600"/>
              <a:gd name="connsiteX1" fmla="*/ 11832771 w 11832771"/>
              <a:gd name="connsiteY1" fmla="*/ 609600 h 609600"/>
              <a:gd name="connsiteX2" fmla="*/ 11832771 w 11832771"/>
              <a:gd name="connsiteY2" fmla="*/ 304800 h 609600"/>
              <a:gd name="connsiteX3" fmla="*/ 11527971 w 11832771"/>
              <a:gd name="connsiteY3" fmla="*/ 0 h 609600"/>
              <a:gd name="connsiteX4" fmla="*/ 9003322 w 11832771"/>
              <a:gd name="connsiteY4" fmla="*/ 0 h 609600"/>
              <a:gd name="connsiteX5" fmla="*/ 6002215 w 11832771"/>
              <a:gd name="connsiteY5" fmla="*/ 609600 h 609600"/>
              <a:gd name="connsiteX6" fmla="*/ 8831662 w 11832771"/>
              <a:gd name="connsiteY6" fmla="*/ 609600 h 609600"/>
              <a:gd name="connsiteX7" fmla="*/ 8831662 w 11832771"/>
              <a:gd name="connsiteY7" fmla="*/ 0 h 609600"/>
              <a:gd name="connsiteX8" fmla="*/ 6002215 w 11832771"/>
              <a:gd name="connsiteY8" fmla="*/ 0 h 609600"/>
              <a:gd name="connsiteX9" fmla="*/ 3001109 w 11832771"/>
              <a:gd name="connsiteY9" fmla="*/ 609600 h 609600"/>
              <a:gd name="connsiteX10" fmla="*/ 5830555 w 11832771"/>
              <a:gd name="connsiteY10" fmla="*/ 609600 h 609600"/>
              <a:gd name="connsiteX11" fmla="*/ 5830555 w 11832771"/>
              <a:gd name="connsiteY11" fmla="*/ 0 h 609600"/>
              <a:gd name="connsiteX12" fmla="*/ 3001109 w 11832771"/>
              <a:gd name="connsiteY12" fmla="*/ 0 h 609600"/>
              <a:gd name="connsiteX13" fmla="*/ 0 w 11832771"/>
              <a:gd name="connsiteY13" fmla="*/ 609600 h 609600"/>
              <a:gd name="connsiteX14" fmla="*/ 2829449 w 11832771"/>
              <a:gd name="connsiteY14" fmla="*/ 609600 h 609600"/>
              <a:gd name="connsiteX15" fmla="*/ 2829449 w 11832771"/>
              <a:gd name="connsiteY15" fmla="*/ 0 h 609600"/>
              <a:gd name="connsiteX16" fmla="*/ 304801 w 11832771"/>
              <a:gd name="connsiteY16" fmla="*/ 0 h 609600"/>
              <a:gd name="connsiteX17" fmla="*/ 0 w 11832771"/>
              <a:gd name="connsiteY1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832771" h="609600">
                <a:moveTo>
                  <a:pt x="9003322" y="609600"/>
                </a:moveTo>
                <a:lnTo>
                  <a:pt x="11832771" y="609600"/>
                </a:lnTo>
                <a:lnTo>
                  <a:pt x="11832771" y="304800"/>
                </a:lnTo>
                <a:cubicBezTo>
                  <a:pt x="11832771" y="136464"/>
                  <a:pt x="11696307" y="0"/>
                  <a:pt x="11527971" y="0"/>
                </a:cubicBezTo>
                <a:lnTo>
                  <a:pt x="9003322" y="0"/>
                </a:lnTo>
                <a:close/>
                <a:moveTo>
                  <a:pt x="6002215" y="609600"/>
                </a:moveTo>
                <a:lnTo>
                  <a:pt x="8831662" y="609600"/>
                </a:lnTo>
                <a:lnTo>
                  <a:pt x="8831662" y="0"/>
                </a:lnTo>
                <a:lnTo>
                  <a:pt x="6002215" y="0"/>
                </a:lnTo>
                <a:close/>
                <a:moveTo>
                  <a:pt x="3001109" y="609600"/>
                </a:moveTo>
                <a:lnTo>
                  <a:pt x="5830555" y="609600"/>
                </a:lnTo>
                <a:lnTo>
                  <a:pt x="5830555" y="0"/>
                </a:lnTo>
                <a:lnTo>
                  <a:pt x="3001109" y="0"/>
                </a:lnTo>
                <a:close/>
                <a:moveTo>
                  <a:pt x="0" y="609600"/>
                </a:moveTo>
                <a:lnTo>
                  <a:pt x="2829449" y="609600"/>
                </a:lnTo>
                <a:lnTo>
                  <a:pt x="2829449" y="0"/>
                </a:lnTo>
                <a:lnTo>
                  <a:pt x="304801" y="0"/>
                </a:lnTo>
                <a:cubicBezTo>
                  <a:pt x="136465" y="0"/>
                  <a:pt x="0" y="136464"/>
                  <a:pt x="0" y="304800"/>
                </a:cubicBezTo>
                <a:close/>
              </a:path>
            </a:pathLst>
          </a:cu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314953" y="3303611"/>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0" name="Rectangle 9"/>
          <p:cNvSpPr/>
          <p:nvPr/>
        </p:nvSpPr>
        <p:spPr>
          <a:xfrm>
            <a:off x="3316061" y="3340149"/>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5" name="Rectangle 14"/>
          <p:cNvSpPr/>
          <p:nvPr/>
        </p:nvSpPr>
        <p:spPr>
          <a:xfrm>
            <a:off x="6317169"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6" name="Rectangle 15"/>
          <p:cNvSpPr/>
          <p:nvPr/>
        </p:nvSpPr>
        <p:spPr>
          <a:xfrm>
            <a:off x="9318276"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7" name="Rectangle 16"/>
          <p:cNvSpPr/>
          <p:nvPr/>
        </p:nvSpPr>
        <p:spPr>
          <a:xfrm>
            <a:off x="506711"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18" name="Rectangle 17"/>
          <p:cNvSpPr/>
          <p:nvPr/>
        </p:nvSpPr>
        <p:spPr>
          <a:xfrm>
            <a:off x="3507819"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6508927" y="2416178"/>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1" name="Rectangle 20"/>
          <p:cNvSpPr/>
          <p:nvPr/>
        </p:nvSpPr>
        <p:spPr>
          <a:xfrm>
            <a:off x="9510035"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37750383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9b6dace9bc8e99513c12adab78493c3b9ea4be7"/>
</p:tagLst>
</file>

<file path=ppt/theme/theme1.xml><?xml version="1.0" encoding="utf-8"?>
<a:theme xmlns:a="http://schemas.openxmlformats.org/drawingml/2006/main" name="Office Theme">
  <a:themeElements>
    <a:clrScheme name="Flat Design Colors">
      <a:dk1>
        <a:sysClr val="windowText" lastClr="000000"/>
      </a:dk1>
      <a:lt1>
        <a:sysClr val="window" lastClr="FFFFFF"/>
      </a:lt1>
      <a:dk2>
        <a:srgbClr val="34495E"/>
      </a:dk2>
      <a:lt2>
        <a:srgbClr val="ECF0F1"/>
      </a:lt2>
      <a:accent1>
        <a:srgbClr val="3498DB"/>
      </a:accent1>
      <a:accent2>
        <a:srgbClr val="E74C3C"/>
      </a:accent2>
      <a:accent3>
        <a:srgbClr val="95A5A6"/>
      </a:accent3>
      <a:accent4>
        <a:srgbClr val="F39C12"/>
      </a:accent4>
      <a:accent5>
        <a:srgbClr val="9B59B6"/>
      </a:accent5>
      <a:accent6>
        <a:srgbClr val="27AE60"/>
      </a:accent6>
      <a:hlink>
        <a:srgbClr val="2980B9"/>
      </a:hlink>
      <a:folHlink>
        <a:srgbClr val="C0392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50000"/>
            <a:lumOff val="50000"/>
          </a:schemeClr>
        </a:solidFill>
        <a:ln>
          <a:solidFill>
            <a:schemeClr val="bg2">
              <a:lumMod val="2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18342</TotalTime>
  <Words>938</Words>
  <Application>Microsoft Office PowerPoint</Application>
  <PresentationFormat>Widescreen</PresentationFormat>
  <Paragraphs>88</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Franklin Gothic Medium Cond</vt:lpstr>
      <vt:lpstr>Lato Black</vt:lpstr>
      <vt:lpstr>Lato Heavy</vt:lpstr>
      <vt:lpstr>Lato Medium</vt:lpstr>
      <vt:lpstr>Office Theme</vt:lpstr>
      <vt:lpstr>10 Complimentary PowerPoint Diagrams Thank you for sending us your feedback</vt:lpstr>
      <vt:lpstr>Contents</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Products for PowerPoint® from Presentation Process</vt:lpstr>
      <vt:lpstr>Instructions for Use</vt:lpstr>
      <vt:lpstr>Diagrams from:   Presentation-Process.com Creative ideas for business presentations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Ramgopal M S</dc:creator>
  <cp:lastModifiedBy>Arte Ramgopal</cp:lastModifiedBy>
  <cp:revision>4451</cp:revision>
  <dcterms:created xsi:type="dcterms:W3CDTF">2014-07-25T10:31:12Z</dcterms:created>
  <dcterms:modified xsi:type="dcterms:W3CDTF">2018-08-19T06:27:01Z</dcterms:modified>
</cp:coreProperties>
</file>