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handoutMasterIdLst>
    <p:handoutMasterId r:id="rId18"/>
  </p:handoutMasterIdLst>
  <p:sldIdLst>
    <p:sldId id="880" r:id="rId2"/>
    <p:sldId id="868" r:id="rId3"/>
    <p:sldId id="881" r:id="rId4"/>
    <p:sldId id="869" r:id="rId5"/>
    <p:sldId id="870" r:id="rId6"/>
    <p:sldId id="871" r:id="rId7"/>
    <p:sldId id="872" r:id="rId8"/>
    <p:sldId id="873" r:id="rId9"/>
    <p:sldId id="874" r:id="rId10"/>
    <p:sldId id="875" r:id="rId11"/>
    <p:sldId id="876" r:id="rId12"/>
    <p:sldId id="879" r:id="rId13"/>
    <p:sldId id="882" r:id="rId14"/>
    <p:sldId id="883" r:id="rId15"/>
    <p:sldId id="884" r:id="rId16"/>
  </p:sldIdLst>
  <p:sldSz cx="9144000" cy="6858000" type="screen4x3"/>
  <p:notesSz cx="6858000" cy="9144000"/>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392B"/>
    <a:srgbClr val="297FB8"/>
    <a:srgbClr val="BEC3C7"/>
    <a:srgbClr val="F1C40F"/>
    <a:srgbClr val="1FD7B0"/>
    <a:srgbClr val="16A086"/>
    <a:srgbClr val="1BBC9B"/>
    <a:srgbClr val="B1B7BB"/>
    <a:srgbClr val="2DCC70"/>
    <a:srgbClr val="7E8C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03" autoAdjust="0"/>
    <p:restoredTop sz="92472" autoAdjust="0"/>
  </p:normalViewPr>
  <p:slideViewPr>
    <p:cSldViewPr snapToGrid="0">
      <p:cViewPr>
        <p:scale>
          <a:sx n="70" d="100"/>
          <a:sy n="70" d="100"/>
        </p:scale>
        <p:origin x="1915" y="182"/>
      </p:cViewPr>
      <p:guideLst>
        <p:guide orient="horz" pos="2160"/>
        <p:guide pos="2880"/>
      </p:guideLst>
    </p:cSldViewPr>
  </p:slideViewPr>
  <p:outlineViewPr>
    <p:cViewPr>
      <p:scale>
        <a:sx n="33" d="100"/>
        <a:sy n="33" d="100"/>
      </p:scale>
      <p:origin x="0" y="-5098"/>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65" d="100"/>
          <a:sy n="65" d="100"/>
        </p:scale>
        <p:origin x="3154"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dirty="0">
              <a:latin typeface="Calibri" panose="020F0502020204030204" pitchFamily="34" charset="0"/>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AFDF2F-1C25-40FC-94D6-E00648B4790A}" type="datetimeFigureOut">
              <a:rPr lang="en-IN" smtClean="0">
                <a:latin typeface="Calibri" panose="020F0502020204030204" pitchFamily="34" charset="0"/>
              </a:rPr>
              <a:t>23-10-2014</a:t>
            </a:fld>
            <a:endParaRPr lang="en-IN" dirty="0">
              <a:latin typeface="Calibri" panose="020F0502020204030204" pitchFamily="34" charset="0"/>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dirty="0">
              <a:latin typeface="Calibri" panose="020F0502020204030204" pitchFamily="34" charset="0"/>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4D23CE5-965A-4F06-BB6C-B5FD4F053265}" type="slidenum">
              <a:rPr lang="en-IN" smtClean="0">
                <a:latin typeface="Calibri" panose="020F0502020204030204" pitchFamily="34" charset="0"/>
              </a:rPr>
              <a:t>‹#›</a:t>
            </a:fld>
            <a:endParaRPr lang="en-IN" dirty="0">
              <a:latin typeface="Calibri" panose="020F0502020204030204" pitchFamily="34" charset="0"/>
            </a:endParaRPr>
          </a:p>
        </p:txBody>
      </p:sp>
    </p:spTree>
    <p:extLst>
      <p:ext uri="{BB962C8B-B14F-4D97-AF65-F5344CB8AC3E}">
        <p14:creationId xmlns:p14="http://schemas.microsoft.com/office/powerpoint/2010/main" val="4158264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Calibri" panose="020F0502020204030204" pitchFamily="34" charset="0"/>
              </a:defRPr>
            </a:lvl1pPr>
          </a:lstStyle>
          <a:p>
            <a:endParaRPr lang="en-IN"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Calibri" panose="020F0502020204030204" pitchFamily="34" charset="0"/>
              </a:defRPr>
            </a:lvl1pPr>
          </a:lstStyle>
          <a:p>
            <a:fld id="{40560337-15AB-4215-965E-86A4D218847E}" type="datetimeFigureOut">
              <a:rPr lang="en-IN" smtClean="0"/>
              <a:pPr/>
              <a:t>23-10-2014</a:t>
            </a:fld>
            <a:endParaRPr lang="en-IN"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Calibri" panose="020F0502020204030204" pitchFamily="34" charset="0"/>
              </a:defRPr>
            </a:lvl1pPr>
          </a:lstStyle>
          <a:p>
            <a:endParaRPr lang="en-IN"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Calibri" panose="020F0502020204030204" pitchFamily="34" charset="0"/>
              </a:defRPr>
            </a:lvl1pPr>
          </a:lstStyle>
          <a:p>
            <a:fld id="{87A1F015-462C-486B-8185-DEE15A95D7CF}" type="slidenum">
              <a:rPr lang="en-IN" smtClean="0"/>
              <a:pPr/>
              <a:t>‹#›</a:t>
            </a:fld>
            <a:endParaRPr lang="en-IN" dirty="0"/>
          </a:p>
        </p:txBody>
      </p:sp>
    </p:spTree>
    <p:extLst>
      <p:ext uri="{BB962C8B-B14F-4D97-AF65-F5344CB8AC3E}">
        <p14:creationId xmlns:p14="http://schemas.microsoft.com/office/powerpoint/2010/main" val="4293901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alibri" panose="020F0502020204030204" pitchFamily="34" charset="0"/>
        <a:ea typeface="+mn-ea"/>
        <a:cs typeface="+mn-cs"/>
      </a:defRPr>
    </a:lvl1pPr>
    <a:lvl2pPr marL="457200" algn="l" defTabSz="914400" rtl="0" eaLnBrk="1" latinLnBrk="0" hangingPunct="1">
      <a:defRPr sz="1200" kern="1200">
        <a:solidFill>
          <a:schemeClr val="tx1"/>
        </a:solidFill>
        <a:latin typeface="Calibri" panose="020F0502020204030204" pitchFamily="34" charset="0"/>
        <a:ea typeface="+mn-ea"/>
        <a:cs typeface="+mn-cs"/>
      </a:defRPr>
    </a:lvl2pPr>
    <a:lvl3pPr marL="914400" algn="l" defTabSz="914400" rtl="0" eaLnBrk="1" latinLnBrk="0" hangingPunct="1">
      <a:defRPr sz="1200" kern="1200">
        <a:solidFill>
          <a:schemeClr val="tx1"/>
        </a:solidFill>
        <a:latin typeface="Calibri" panose="020F0502020204030204" pitchFamily="34" charset="0"/>
        <a:ea typeface="+mn-ea"/>
        <a:cs typeface="+mn-cs"/>
      </a:defRPr>
    </a:lvl3pPr>
    <a:lvl4pPr marL="1371600" algn="l" defTabSz="914400" rtl="0" eaLnBrk="1" latinLnBrk="0" hangingPunct="1">
      <a:defRPr sz="1200" kern="1200">
        <a:solidFill>
          <a:schemeClr val="tx1"/>
        </a:solidFill>
        <a:latin typeface="Calibri" panose="020F0502020204030204" pitchFamily="34" charset="0"/>
        <a:ea typeface="+mn-ea"/>
        <a:cs typeface="+mn-cs"/>
      </a:defRPr>
    </a:lvl4pPr>
    <a:lvl5pPr marL="1828800" algn="l" defTabSz="914400" rtl="0" eaLnBrk="1" latinLnBrk="0" hangingPunct="1">
      <a:defRPr sz="120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87A1F015-462C-486B-8185-DEE15A95D7CF}" type="slidenum">
              <a:rPr lang="en-IN" smtClean="0"/>
              <a:pPr/>
              <a:t>7</a:t>
            </a:fld>
            <a:endParaRPr lang="en-IN" dirty="0"/>
          </a:p>
        </p:txBody>
      </p:sp>
    </p:spTree>
    <p:extLst>
      <p:ext uri="{BB962C8B-B14F-4D97-AF65-F5344CB8AC3E}">
        <p14:creationId xmlns:p14="http://schemas.microsoft.com/office/powerpoint/2010/main" val="3964704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157AB05-C0AF-4E7F-9F9C-D28F67129947}" type="datetimeFigureOut">
              <a:rPr lang="en-IN" smtClean="0"/>
              <a:t>23-10-2014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393319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157AB05-C0AF-4E7F-9F9C-D28F67129947}" type="datetimeFigureOut">
              <a:rPr lang="en-IN" smtClean="0"/>
              <a:t>23-10-2014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121137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157AB05-C0AF-4E7F-9F9C-D28F67129947}" type="datetimeFigureOut">
              <a:rPr lang="en-IN" smtClean="0"/>
              <a:t>23-10-2014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621380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157AB05-C0AF-4E7F-9F9C-D28F67129947}" type="datetimeFigureOut">
              <a:rPr lang="en-IN" smtClean="0"/>
              <a:t>23-10-2014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409128236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57AB05-C0AF-4E7F-9F9C-D28F67129947}" type="datetimeFigureOut">
              <a:rPr lang="en-IN" smtClean="0"/>
              <a:t>23-10-2014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992040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157AB05-C0AF-4E7F-9F9C-D28F67129947}" type="datetimeFigureOut">
              <a:rPr lang="en-IN" smtClean="0"/>
              <a:t>23-10-2014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1857118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157AB05-C0AF-4E7F-9F9C-D28F67129947}" type="datetimeFigureOut">
              <a:rPr lang="en-IN" smtClean="0"/>
              <a:t>23-10-2014</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2016853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157AB05-C0AF-4E7F-9F9C-D28F67129947}" type="datetimeFigureOut">
              <a:rPr lang="en-IN" smtClean="0"/>
              <a:t>23-10-2014</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19313308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57AB05-C0AF-4E7F-9F9C-D28F67129947}" type="datetimeFigureOut">
              <a:rPr lang="en-IN" smtClean="0"/>
              <a:t>23-10-2014</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18510366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57AB05-C0AF-4E7F-9F9C-D28F67129947}" type="datetimeFigureOut">
              <a:rPr lang="en-IN" smtClean="0"/>
              <a:t>23-10-2014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1974469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57AB05-C0AF-4E7F-9F9C-D28F67129947}" type="datetimeFigureOut">
              <a:rPr lang="en-IN" smtClean="0"/>
              <a:t>23-10-2014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924C7C9-F1A6-4198-9296-FF25BF368C1C}" type="slidenum">
              <a:rPr lang="en-IN" smtClean="0"/>
              <a:t>‹#›</a:t>
            </a:fld>
            <a:endParaRPr lang="en-IN"/>
          </a:p>
        </p:txBody>
      </p:sp>
    </p:spTree>
    <p:extLst>
      <p:ext uri="{BB962C8B-B14F-4D97-AF65-F5344CB8AC3E}">
        <p14:creationId xmlns:p14="http://schemas.microsoft.com/office/powerpoint/2010/main" val="7777410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57AB05-C0AF-4E7F-9F9C-D28F67129947}" type="datetimeFigureOut">
              <a:rPr lang="en-IN" smtClean="0"/>
              <a:pPr/>
              <a:t>23-10-2014</a:t>
            </a:fld>
            <a:endParaRPr lang="en-IN"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24C7C9-F1A6-4198-9296-FF25BF368C1C}" type="slidenum">
              <a:rPr lang="en-IN" smtClean="0"/>
              <a:pPr/>
              <a:t>‹#›</a:t>
            </a:fld>
            <a:endParaRPr lang="en-IN" dirty="0"/>
          </a:p>
        </p:txBody>
      </p:sp>
    </p:spTree>
    <p:extLst>
      <p:ext uri="{BB962C8B-B14F-4D97-AF65-F5344CB8AC3E}">
        <p14:creationId xmlns:p14="http://schemas.microsoft.com/office/powerpoint/2010/main" val="9913796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000"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presentation-process.com/presentation-products-comparison.html"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www.presentation-process.com/contact-us.html" TargetMode="External"/><Relationship Id="rId2" Type="http://schemas.openxmlformats.org/officeDocument/2006/relationships/hyperlink" Target="http://www.presentation-process.com/flat-design-license-terms.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presentation-process.com/" TargetMode="External"/><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0" y="951050"/>
            <a:ext cx="9144000" cy="1266825"/>
          </a:xfrm>
          <a:prstGeom prst="rect">
            <a:avLst/>
          </a:prstGeom>
          <a:noFill/>
          <a:ln w="9525">
            <a:noFill/>
            <a:miter lim="800000"/>
            <a:headEnd/>
            <a:tailEnd/>
          </a:ln>
          <a:effectLst/>
        </p:spPr>
      </p:pic>
      <p:sp>
        <p:nvSpPr>
          <p:cNvPr id="20" name="Title 19"/>
          <p:cNvSpPr txBox="1">
            <a:spLocks noGrp="1"/>
          </p:cNvSpPr>
          <p:nvPr>
            <p:ph type="title"/>
          </p:nvPr>
        </p:nvSpPr>
        <p:spPr>
          <a:xfrm>
            <a:off x="631371" y="1157004"/>
            <a:ext cx="7402286" cy="674031"/>
          </a:xfrm>
          <a:prstGeom prst="rect">
            <a:avLst/>
          </a:prstGeom>
          <a:noFill/>
          <a:ln>
            <a:noFill/>
          </a:ln>
        </p:spPr>
        <p:txBody>
          <a:bodyPr wrap="square" rtlCol="0">
            <a:spAutoFit/>
          </a:bodyPr>
          <a:lstStyle/>
          <a:p>
            <a:r>
              <a:rPr lang="en-US" sz="1800" dirty="0">
                <a:ln w="18415" cmpd="sng">
                  <a:solidFill>
                    <a:srgbClr val="FFFFFF"/>
                  </a:solidFill>
                  <a:prstDash val="solid"/>
                </a:ln>
                <a:solidFill>
                  <a:srgbClr val="FFFFFF"/>
                </a:solidFill>
              </a:rPr>
              <a:t>10 Complimentary PowerPoint Diagrams</a:t>
            </a:r>
            <a:br>
              <a:rPr lang="en-US" sz="1800" dirty="0">
                <a:ln w="18415" cmpd="sng">
                  <a:solidFill>
                    <a:srgbClr val="FFFFFF"/>
                  </a:solidFill>
                  <a:prstDash val="solid"/>
                </a:ln>
                <a:solidFill>
                  <a:srgbClr val="FFFFFF"/>
                </a:solidFill>
              </a:rPr>
            </a:br>
            <a:r>
              <a:rPr lang="en-US" sz="2400" dirty="0">
                <a:ln w="18415" cmpd="sng">
                  <a:solidFill>
                    <a:srgbClr val="FFFFFF"/>
                  </a:solidFill>
                  <a:prstDash val="solid"/>
                </a:ln>
                <a:solidFill>
                  <a:srgbClr val="FFFFFF"/>
                </a:solidFill>
              </a:rPr>
              <a:t>Thank you for sending us your feedback</a:t>
            </a:r>
            <a:endParaRPr lang="en-US" sz="1800" dirty="0">
              <a:ln w="18415" cmpd="sng">
                <a:solidFill>
                  <a:srgbClr val="FFFFFF"/>
                </a:solidFill>
                <a:prstDash val="solid"/>
              </a:ln>
              <a:solidFill>
                <a:srgbClr val="FFFFFF"/>
              </a:solidFill>
            </a:endParaRPr>
          </a:p>
        </p:txBody>
      </p:sp>
      <p:sp>
        <p:nvSpPr>
          <p:cNvPr id="29" name="TextBox 28"/>
          <p:cNvSpPr txBox="1"/>
          <p:nvPr/>
        </p:nvSpPr>
        <p:spPr>
          <a:xfrm>
            <a:off x="4343400" y="5600701"/>
            <a:ext cx="3429000" cy="276999"/>
          </a:xfrm>
          <a:prstGeom prst="rect">
            <a:avLst/>
          </a:prstGeom>
          <a:noFill/>
        </p:spPr>
        <p:txBody>
          <a:bodyPr wrap="square" rtlCol="0">
            <a:spAutoFit/>
          </a:bodyPr>
          <a:lstStyle/>
          <a:p>
            <a:pPr algn="r"/>
            <a:r>
              <a:rPr lang="en-US" sz="1200" dirty="0">
                <a:solidFill>
                  <a:schemeClr val="tx1">
                    <a:lumMod val="85000"/>
                    <a:lumOff val="15000"/>
                  </a:schemeClr>
                </a:solidFill>
                <a:latin typeface="Calibri" pitchFamily="34" charset="0"/>
              </a:rPr>
              <a:t>© Presentation-Process.com </a:t>
            </a:r>
            <a:endParaRPr lang="en-US" sz="1200" dirty="0">
              <a:solidFill>
                <a:schemeClr val="tx1">
                  <a:lumMod val="85000"/>
                  <a:lumOff val="15000"/>
                </a:schemeClr>
              </a:solidFill>
              <a:latin typeface="Calibri" pitchFamily="34" charset="0"/>
            </a:endParaRPr>
          </a:p>
        </p:txBody>
      </p:sp>
      <p:pic>
        <p:nvPicPr>
          <p:cNvPr id="16" name="Picture 15"/>
          <p:cNvPicPr>
            <a:picLocks noChangeAspect="1"/>
          </p:cNvPicPr>
          <p:nvPr/>
        </p:nvPicPr>
        <p:blipFill>
          <a:blip r:embed="rId3"/>
          <a:stretch>
            <a:fillRect/>
          </a:stretch>
        </p:blipFill>
        <p:spPr>
          <a:xfrm>
            <a:off x="65904" y="2176350"/>
            <a:ext cx="9012193" cy="3465877"/>
          </a:xfrm>
          <a:prstGeom prst="rect">
            <a:avLst/>
          </a:prstGeom>
        </p:spPr>
      </p:pic>
    </p:spTree>
    <p:extLst>
      <p:ext uri="{BB962C8B-B14F-4D97-AF65-F5344CB8AC3E}">
        <p14:creationId xmlns:p14="http://schemas.microsoft.com/office/powerpoint/2010/main" val="31775950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mtClean="0"/>
              <a:t>Your slide title text here</a:t>
            </a:r>
            <a:endParaRPr lang="en-IN" dirty="0"/>
          </a:p>
        </p:txBody>
      </p:sp>
      <p:sp>
        <p:nvSpPr>
          <p:cNvPr id="70" name="Isosceles Triangle 69"/>
          <p:cNvSpPr/>
          <p:nvPr/>
        </p:nvSpPr>
        <p:spPr>
          <a:xfrm>
            <a:off x="102946" y="1808799"/>
            <a:ext cx="4217790" cy="1092713"/>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p>
        </p:txBody>
      </p:sp>
      <p:sp>
        <p:nvSpPr>
          <p:cNvPr id="72" name="Rectangle 71"/>
          <p:cNvSpPr/>
          <p:nvPr/>
        </p:nvSpPr>
        <p:spPr>
          <a:xfrm>
            <a:off x="147426" y="2255238"/>
            <a:ext cx="4134062" cy="2066376"/>
          </a:xfrm>
          <a:prstGeom prst="rect">
            <a:avLst/>
          </a:prstGeom>
          <a:solidFill>
            <a:srgbClr val="F1C4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1" name="Freeform 70"/>
          <p:cNvSpPr/>
          <p:nvPr/>
        </p:nvSpPr>
        <p:spPr>
          <a:xfrm>
            <a:off x="102946" y="2901513"/>
            <a:ext cx="4217790" cy="2508564"/>
          </a:xfrm>
          <a:custGeom>
            <a:avLst/>
            <a:gdLst>
              <a:gd name="connsiteX0" fmla="*/ 0 w 4724400"/>
              <a:gd name="connsiteY0" fmla="*/ 0 h 2809875"/>
              <a:gd name="connsiteX1" fmla="*/ 2362200 w 4724400"/>
              <a:gd name="connsiteY1" fmla="*/ 1409700 h 2809875"/>
              <a:gd name="connsiteX2" fmla="*/ 4724400 w 4724400"/>
              <a:gd name="connsiteY2" fmla="*/ 0 h 2809875"/>
              <a:gd name="connsiteX3" fmla="*/ 4724400 w 4724400"/>
              <a:gd name="connsiteY3" fmla="*/ 1409700 h 2809875"/>
              <a:gd name="connsiteX4" fmla="*/ 4724400 w 4724400"/>
              <a:gd name="connsiteY4" fmla="*/ 2809875 h 2809875"/>
              <a:gd name="connsiteX5" fmla="*/ 0 w 4724400"/>
              <a:gd name="connsiteY5" fmla="*/ 2809875 h 2809875"/>
              <a:gd name="connsiteX6" fmla="*/ 0 w 4724400"/>
              <a:gd name="connsiteY6" fmla="*/ 1409700 h 2809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4400" h="2809875">
                <a:moveTo>
                  <a:pt x="0" y="0"/>
                </a:moveTo>
                <a:lnTo>
                  <a:pt x="2362200" y="1409700"/>
                </a:lnTo>
                <a:lnTo>
                  <a:pt x="4724400" y="0"/>
                </a:lnTo>
                <a:lnTo>
                  <a:pt x="4724400" y="1409700"/>
                </a:lnTo>
                <a:lnTo>
                  <a:pt x="4724400" y="2809875"/>
                </a:lnTo>
                <a:lnTo>
                  <a:pt x="0" y="2809875"/>
                </a:lnTo>
                <a:lnTo>
                  <a:pt x="0" y="140970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3" name="Rectangle 72"/>
          <p:cNvSpPr/>
          <p:nvPr/>
        </p:nvSpPr>
        <p:spPr>
          <a:xfrm>
            <a:off x="553637" y="2778475"/>
            <a:ext cx="3316407" cy="824319"/>
          </a:xfrm>
          <a:prstGeom prst="rect">
            <a:avLst/>
          </a:prstGeom>
        </p:spPr>
        <p:txBody>
          <a:bodyPr wrap="square">
            <a:spAutoFit/>
          </a:bodyPr>
          <a:lstStyle/>
          <a:p>
            <a:pPr algn="ctr"/>
            <a:r>
              <a:rPr lang="en-IN" dirty="0">
                <a:latin typeface="Calibri" panose="020F0502020204030204" pitchFamily="34" charset="0"/>
              </a:rPr>
              <a:t>You can replace this text with your own. You can replace this text with your own. </a:t>
            </a:r>
          </a:p>
        </p:txBody>
      </p:sp>
      <p:sp>
        <p:nvSpPr>
          <p:cNvPr id="74" name="Rectangle 73"/>
          <p:cNvSpPr/>
          <p:nvPr/>
        </p:nvSpPr>
        <p:spPr>
          <a:xfrm>
            <a:off x="1253521" y="2402278"/>
            <a:ext cx="1970091" cy="369332"/>
          </a:xfrm>
          <a:prstGeom prst="rect">
            <a:avLst/>
          </a:prstGeom>
        </p:spPr>
        <p:txBody>
          <a:bodyPr wrap="none">
            <a:spAutoFit/>
          </a:bodyPr>
          <a:lstStyle/>
          <a:p>
            <a:pPr algn="ctr"/>
            <a:r>
              <a:rPr lang="en-IN" b="1" dirty="0">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75" name="Isosceles Triangle 74"/>
          <p:cNvSpPr/>
          <p:nvPr/>
        </p:nvSpPr>
        <p:spPr>
          <a:xfrm>
            <a:off x="4762923" y="2255237"/>
            <a:ext cx="4217790" cy="1092713"/>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6" name="Rectangle 75"/>
          <p:cNvSpPr/>
          <p:nvPr/>
        </p:nvSpPr>
        <p:spPr>
          <a:xfrm>
            <a:off x="4807405" y="2701676"/>
            <a:ext cx="4134062" cy="2066376"/>
          </a:xfrm>
          <a:prstGeom prst="rect">
            <a:avLst/>
          </a:prstGeom>
          <a:solidFill>
            <a:srgbClr val="F1C4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7" name="Freeform 76"/>
          <p:cNvSpPr/>
          <p:nvPr/>
        </p:nvSpPr>
        <p:spPr>
          <a:xfrm>
            <a:off x="4762923" y="3347951"/>
            <a:ext cx="4217790" cy="2508564"/>
          </a:xfrm>
          <a:custGeom>
            <a:avLst/>
            <a:gdLst>
              <a:gd name="connsiteX0" fmla="*/ 0 w 4724400"/>
              <a:gd name="connsiteY0" fmla="*/ 0 h 2809875"/>
              <a:gd name="connsiteX1" fmla="*/ 2362200 w 4724400"/>
              <a:gd name="connsiteY1" fmla="*/ 1409700 h 2809875"/>
              <a:gd name="connsiteX2" fmla="*/ 4724400 w 4724400"/>
              <a:gd name="connsiteY2" fmla="*/ 0 h 2809875"/>
              <a:gd name="connsiteX3" fmla="*/ 4724400 w 4724400"/>
              <a:gd name="connsiteY3" fmla="*/ 1409700 h 2809875"/>
              <a:gd name="connsiteX4" fmla="*/ 4724400 w 4724400"/>
              <a:gd name="connsiteY4" fmla="*/ 2809875 h 2809875"/>
              <a:gd name="connsiteX5" fmla="*/ 0 w 4724400"/>
              <a:gd name="connsiteY5" fmla="*/ 2809875 h 2809875"/>
              <a:gd name="connsiteX6" fmla="*/ 0 w 4724400"/>
              <a:gd name="connsiteY6" fmla="*/ 1409700 h 2809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4400" h="2809875">
                <a:moveTo>
                  <a:pt x="0" y="0"/>
                </a:moveTo>
                <a:lnTo>
                  <a:pt x="2362200" y="1409700"/>
                </a:lnTo>
                <a:lnTo>
                  <a:pt x="4724400" y="0"/>
                </a:lnTo>
                <a:lnTo>
                  <a:pt x="4724400" y="1409700"/>
                </a:lnTo>
                <a:lnTo>
                  <a:pt x="4724400" y="2809875"/>
                </a:lnTo>
                <a:lnTo>
                  <a:pt x="0" y="2809875"/>
                </a:lnTo>
                <a:lnTo>
                  <a:pt x="0" y="140970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8" name="Rectangle 77"/>
          <p:cNvSpPr/>
          <p:nvPr/>
        </p:nvSpPr>
        <p:spPr>
          <a:xfrm>
            <a:off x="5213615" y="3224913"/>
            <a:ext cx="3316407" cy="824319"/>
          </a:xfrm>
          <a:prstGeom prst="rect">
            <a:avLst/>
          </a:prstGeom>
        </p:spPr>
        <p:txBody>
          <a:bodyPr wrap="square">
            <a:spAutoFit/>
          </a:bodyPr>
          <a:lstStyle/>
          <a:p>
            <a:pPr algn="ctr"/>
            <a:r>
              <a:rPr lang="en-IN" dirty="0">
                <a:latin typeface="Calibri" panose="020F0502020204030204" pitchFamily="34" charset="0"/>
              </a:rPr>
              <a:t>You can replace this text with your own. You can replace this text with your own. </a:t>
            </a:r>
          </a:p>
        </p:txBody>
      </p:sp>
      <p:sp>
        <p:nvSpPr>
          <p:cNvPr id="79" name="Rectangle 78"/>
          <p:cNvSpPr/>
          <p:nvPr/>
        </p:nvSpPr>
        <p:spPr>
          <a:xfrm>
            <a:off x="5913499" y="2848716"/>
            <a:ext cx="1970091" cy="369332"/>
          </a:xfrm>
          <a:prstGeom prst="rect">
            <a:avLst/>
          </a:prstGeom>
        </p:spPr>
        <p:txBody>
          <a:bodyPr wrap="none">
            <a:spAutoFit/>
          </a:bodyPr>
          <a:lstStyle/>
          <a:p>
            <a:pPr algn="ctr"/>
            <a:r>
              <a:rPr lang="en-IN" b="1" dirty="0">
                <a:latin typeface="Calibri" panose="020F0502020204030204" pitchFamily="34" charset="0"/>
                <a:ea typeface="Lato Black" panose="020F0502020204030203" pitchFamily="34" charset="0"/>
                <a:cs typeface="Lato Black" panose="020F0502020204030203" pitchFamily="34" charset="0"/>
              </a:rPr>
              <a:t>Your title text here</a:t>
            </a:r>
          </a:p>
        </p:txBody>
      </p:sp>
    </p:spTree>
    <p:extLst>
      <p:ext uri="{BB962C8B-B14F-4D97-AF65-F5344CB8AC3E}">
        <p14:creationId xmlns:p14="http://schemas.microsoft.com/office/powerpoint/2010/main" val="22761797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mtClean="0"/>
              <a:t>Your slide title text here</a:t>
            </a:r>
            <a:endParaRPr lang="en-IN" dirty="0"/>
          </a:p>
        </p:txBody>
      </p:sp>
      <p:sp>
        <p:nvSpPr>
          <p:cNvPr id="26" name="Freeform 25"/>
          <p:cNvSpPr/>
          <p:nvPr/>
        </p:nvSpPr>
        <p:spPr>
          <a:xfrm rot="16200000">
            <a:off x="303077" y="1775870"/>
            <a:ext cx="1374138" cy="1987555"/>
          </a:xfrm>
          <a:custGeom>
            <a:avLst/>
            <a:gdLst>
              <a:gd name="connsiteX0" fmla="*/ 1374138 w 1374138"/>
              <a:gd name="connsiteY0" fmla="*/ 2982687 h 2982687"/>
              <a:gd name="connsiteX1" fmla="*/ 5942 w 1374138"/>
              <a:gd name="connsiteY1" fmla="*/ 2982687 h 2982687"/>
              <a:gd name="connsiteX2" fmla="*/ 0 w 1374138"/>
              <a:gd name="connsiteY2" fmla="*/ 0 h 2982687"/>
              <a:gd name="connsiteX3" fmla="*/ 484195 w 1374138"/>
              <a:gd name="connsiteY3" fmla="*/ 0 h 2982687"/>
            </a:gdLst>
            <a:ahLst/>
            <a:cxnLst>
              <a:cxn ang="0">
                <a:pos x="connsiteX0" y="connsiteY0"/>
              </a:cxn>
              <a:cxn ang="0">
                <a:pos x="connsiteX1" y="connsiteY1"/>
              </a:cxn>
              <a:cxn ang="0">
                <a:pos x="connsiteX2" y="connsiteY2"/>
              </a:cxn>
              <a:cxn ang="0">
                <a:pos x="connsiteX3" y="connsiteY3"/>
              </a:cxn>
            </a:cxnLst>
            <a:rect l="l" t="t" r="r" b="b"/>
            <a:pathLst>
              <a:path w="1374138" h="2982687">
                <a:moveTo>
                  <a:pt x="1374138" y="2982687"/>
                </a:moveTo>
                <a:lnTo>
                  <a:pt x="5942" y="2982687"/>
                </a:lnTo>
                <a:lnTo>
                  <a:pt x="0" y="0"/>
                </a:lnTo>
                <a:lnTo>
                  <a:pt x="484195" y="0"/>
                </a:lnTo>
                <a:close/>
              </a:path>
            </a:pathLst>
          </a:custGeom>
          <a:solidFill>
            <a:srgbClr val="297F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7" name="Freeform 26"/>
          <p:cNvSpPr/>
          <p:nvPr/>
        </p:nvSpPr>
        <p:spPr>
          <a:xfrm>
            <a:off x="-3633" y="3368141"/>
            <a:ext cx="1987556" cy="1450831"/>
          </a:xfrm>
          <a:custGeom>
            <a:avLst/>
            <a:gdLst>
              <a:gd name="connsiteX0" fmla="*/ 0 w 2982688"/>
              <a:gd name="connsiteY0" fmla="*/ 0 h 1450831"/>
              <a:gd name="connsiteX1" fmla="*/ 2982688 w 2982688"/>
              <a:gd name="connsiteY1" fmla="*/ 71747 h 1450831"/>
              <a:gd name="connsiteX2" fmla="*/ 2982688 w 2982688"/>
              <a:gd name="connsiteY2" fmla="*/ 1450831 h 1450831"/>
              <a:gd name="connsiteX3" fmla="*/ 0 w 2982688"/>
              <a:gd name="connsiteY3" fmla="*/ 504599 h 1450831"/>
            </a:gdLst>
            <a:ahLst/>
            <a:cxnLst>
              <a:cxn ang="0">
                <a:pos x="connsiteX0" y="connsiteY0"/>
              </a:cxn>
              <a:cxn ang="0">
                <a:pos x="connsiteX1" y="connsiteY1"/>
              </a:cxn>
              <a:cxn ang="0">
                <a:pos x="connsiteX2" y="connsiteY2"/>
              </a:cxn>
              <a:cxn ang="0">
                <a:pos x="connsiteX3" y="connsiteY3"/>
              </a:cxn>
            </a:cxnLst>
            <a:rect l="l" t="t" r="r" b="b"/>
            <a:pathLst>
              <a:path w="2982688" h="1450831">
                <a:moveTo>
                  <a:pt x="0" y="0"/>
                </a:moveTo>
                <a:lnTo>
                  <a:pt x="2982688" y="71747"/>
                </a:lnTo>
                <a:lnTo>
                  <a:pt x="2982688" y="1450831"/>
                </a:lnTo>
                <a:lnTo>
                  <a:pt x="0" y="504599"/>
                </a:ln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8" name="Freeform 27"/>
          <p:cNvSpPr/>
          <p:nvPr/>
        </p:nvSpPr>
        <p:spPr>
          <a:xfrm>
            <a:off x="0" y="3869461"/>
            <a:ext cx="1994809" cy="2298822"/>
          </a:xfrm>
          <a:custGeom>
            <a:avLst/>
            <a:gdLst>
              <a:gd name="connsiteX0" fmla="*/ 0 w 2993573"/>
              <a:gd name="connsiteY0" fmla="*/ 0 h 2298822"/>
              <a:gd name="connsiteX1" fmla="*/ 2993573 w 2993573"/>
              <a:gd name="connsiteY1" fmla="*/ 960395 h 2298822"/>
              <a:gd name="connsiteX2" fmla="*/ 2982687 w 2993573"/>
              <a:gd name="connsiteY2" fmla="*/ 2298822 h 2298822"/>
              <a:gd name="connsiteX3" fmla="*/ 0 w 2993573"/>
              <a:gd name="connsiteY3" fmla="*/ 725199 h 2298822"/>
            </a:gdLst>
            <a:ahLst/>
            <a:cxnLst>
              <a:cxn ang="0">
                <a:pos x="connsiteX0" y="connsiteY0"/>
              </a:cxn>
              <a:cxn ang="0">
                <a:pos x="connsiteX1" y="connsiteY1"/>
              </a:cxn>
              <a:cxn ang="0">
                <a:pos x="connsiteX2" y="connsiteY2"/>
              </a:cxn>
              <a:cxn ang="0">
                <a:pos x="connsiteX3" y="connsiteY3"/>
              </a:cxn>
            </a:cxnLst>
            <a:rect l="l" t="t" r="r" b="b"/>
            <a:pathLst>
              <a:path w="2993573" h="2298822">
                <a:moveTo>
                  <a:pt x="0" y="0"/>
                </a:moveTo>
                <a:lnTo>
                  <a:pt x="2993573" y="960395"/>
                </a:lnTo>
                <a:cubicBezTo>
                  <a:pt x="2989944" y="1406537"/>
                  <a:pt x="2986316" y="1852680"/>
                  <a:pt x="2982687" y="2298822"/>
                </a:cubicBezTo>
                <a:lnTo>
                  <a:pt x="0" y="725199"/>
                </a:lnTo>
                <a:close/>
              </a:path>
            </a:pathLst>
          </a:custGeom>
          <a:solidFill>
            <a:srgbClr val="C1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 name="Rectangle 13"/>
          <p:cNvSpPr/>
          <p:nvPr/>
        </p:nvSpPr>
        <p:spPr>
          <a:xfrm>
            <a:off x="1983922" y="2082575"/>
            <a:ext cx="653142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Calibri" panose="020F0502020204030204" pitchFamily="34" charset="0"/>
              </a:rPr>
              <a:t>You can replace this text with your own. You can replace this text with your own. </a:t>
            </a:r>
          </a:p>
        </p:txBody>
      </p:sp>
      <p:sp>
        <p:nvSpPr>
          <p:cNvPr id="16" name="Rectangle 15"/>
          <p:cNvSpPr/>
          <p:nvPr/>
        </p:nvSpPr>
        <p:spPr>
          <a:xfrm>
            <a:off x="1983922" y="3450773"/>
            <a:ext cx="6531428" cy="1368198"/>
          </a:xfrm>
          <a:prstGeom prst="rect">
            <a:avLst/>
          </a:prstGeom>
          <a:solidFill>
            <a:srgbClr val="1BBC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latin typeface="Calibri" panose="020F0502020204030204" pitchFamily="34" charset="0"/>
              </a:rPr>
              <a:t>You can replace this text with your own. You can replace this text with your own. </a:t>
            </a:r>
          </a:p>
        </p:txBody>
      </p:sp>
      <p:sp>
        <p:nvSpPr>
          <p:cNvPr id="19" name="Rectangle 18"/>
          <p:cNvSpPr/>
          <p:nvPr/>
        </p:nvSpPr>
        <p:spPr>
          <a:xfrm>
            <a:off x="1983922" y="4818969"/>
            <a:ext cx="6531428" cy="13681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Calibri" panose="020F0502020204030204" pitchFamily="34" charset="0"/>
              </a:rPr>
              <a:t>You can replace this text with your own. You can replace this text with your own. </a:t>
            </a:r>
          </a:p>
        </p:txBody>
      </p:sp>
    </p:spTree>
    <p:extLst>
      <p:ext uri="{BB962C8B-B14F-4D97-AF65-F5344CB8AC3E}">
        <p14:creationId xmlns:p14="http://schemas.microsoft.com/office/powerpoint/2010/main" val="26254830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49"/>
          <p:cNvSpPr/>
          <p:nvPr/>
        </p:nvSpPr>
        <p:spPr>
          <a:xfrm>
            <a:off x="314429" y="1777774"/>
            <a:ext cx="8331550" cy="4514169"/>
          </a:xfrm>
          <a:custGeom>
            <a:avLst/>
            <a:gdLst>
              <a:gd name="connsiteX0" fmla="*/ 816240 w 8331550"/>
              <a:gd name="connsiteY0" fmla="*/ 0 h 4514169"/>
              <a:gd name="connsiteX1" fmla="*/ 7388662 w 8331550"/>
              <a:gd name="connsiteY1" fmla="*/ 0 h 4514169"/>
              <a:gd name="connsiteX2" fmla="*/ 7428035 w 8331550"/>
              <a:gd name="connsiteY2" fmla="*/ 3969 h 4514169"/>
              <a:gd name="connsiteX3" fmla="*/ 7428035 w 8331550"/>
              <a:gd name="connsiteY3" fmla="*/ 0 h 4514169"/>
              <a:gd name="connsiteX4" fmla="*/ 8331550 w 8331550"/>
              <a:gd name="connsiteY4" fmla="*/ 0 h 4514169"/>
              <a:gd name="connsiteX5" fmla="*/ 8331550 w 8331550"/>
              <a:gd name="connsiteY5" fmla="*/ 1946842 h 4514169"/>
              <a:gd name="connsiteX6" fmla="*/ 7596765 w 8331550"/>
              <a:gd name="connsiteY6" fmla="*/ 1946842 h 4514169"/>
              <a:gd name="connsiteX7" fmla="*/ 7596765 w 8331550"/>
              <a:gd name="connsiteY7" fmla="*/ 2558059 h 4514169"/>
              <a:gd name="connsiteX8" fmla="*/ 8331549 w 8331550"/>
              <a:gd name="connsiteY8" fmla="*/ 2558059 h 4514169"/>
              <a:gd name="connsiteX9" fmla="*/ 8331549 w 8331550"/>
              <a:gd name="connsiteY9" fmla="*/ 4504901 h 4514169"/>
              <a:gd name="connsiteX10" fmla="*/ 7446838 w 8331550"/>
              <a:gd name="connsiteY10" fmla="*/ 4504901 h 4514169"/>
              <a:gd name="connsiteX11" fmla="*/ 7430602 w 8331550"/>
              <a:gd name="connsiteY11" fmla="*/ 4509941 h 4514169"/>
              <a:gd name="connsiteX12" fmla="*/ 7388662 w 8331550"/>
              <a:gd name="connsiteY12" fmla="*/ 4514169 h 4514169"/>
              <a:gd name="connsiteX13" fmla="*/ 816240 w 8331550"/>
              <a:gd name="connsiteY13" fmla="*/ 4514169 h 4514169"/>
              <a:gd name="connsiteX14" fmla="*/ 608137 w 8331550"/>
              <a:gd name="connsiteY14" fmla="*/ 4306066 h 4514169"/>
              <a:gd name="connsiteX15" fmla="*/ 608137 w 8331550"/>
              <a:gd name="connsiteY15" fmla="*/ 3229654 h 4514169"/>
              <a:gd name="connsiteX16" fmla="*/ 0 w 8331550"/>
              <a:gd name="connsiteY16" fmla="*/ 3229654 h 4514169"/>
              <a:gd name="connsiteX17" fmla="*/ 0 w 8331550"/>
              <a:gd name="connsiteY17" fmla="*/ 1151851 h 4514169"/>
              <a:gd name="connsiteX18" fmla="*/ 608137 w 8331550"/>
              <a:gd name="connsiteY18" fmla="*/ 1151851 h 4514169"/>
              <a:gd name="connsiteX19" fmla="*/ 608137 w 8331550"/>
              <a:gd name="connsiteY19" fmla="*/ 208103 h 4514169"/>
              <a:gd name="connsiteX20" fmla="*/ 816240 w 8331550"/>
              <a:gd name="connsiteY20" fmla="*/ 0 h 4514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331550" h="4514169">
                <a:moveTo>
                  <a:pt x="816240" y="0"/>
                </a:moveTo>
                <a:lnTo>
                  <a:pt x="7388662" y="0"/>
                </a:lnTo>
                <a:lnTo>
                  <a:pt x="7428035" y="3969"/>
                </a:lnTo>
                <a:lnTo>
                  <a:pt x="7428035" y="0"/>
                </a:lnTo>
                <a:lnTo>
                  <a:pt x="8331550" y="0"/>
                </a:lnTo>
                <a:lnTo>
                  <a:pt x="8331550" y="1946842"/>
                </a:lnTo>
                <a:lnTo>
                  <a:pt x="7596765" y="1946842"/>
                </a:lnTo>
                <a:lnTo>
                  <a:pt x="7596765" y="2558059"/>
                </a:lnTo>
                <a:lnTo>
                  <a:pt x="8331549" y="2558059"/>
                </a:lnTo>
                <a:lnTo>
                  <a:pt x="8331549" y="4504901"/>
                </a:lnTo>
                <a:lnTo>
                  <a:pt x="7446838" y="4504901"/>
                </a:lnTo>
                <a:lnTo>
                  <a:pt x="7430602" y="4509941"/>
                </a:lnTo>
                <a:cubicBezTo>
                  <a:pt x="7417055" y="4512713"/>
                  <a:pt x="7403029" y="4514169"/>
                  <a:pt x="7388662" y="4514169"/>
                </a:cubicBezTo>
                <a:lnTo>
                  <a:pt x="816240" y="4514169"/>
                </a:lnTo>
                <a:cubicBezTo>
                  <a:pt x="701308" y="4514169"/>
                  <a:pt x="608137" y="4420998"/>
                  <a:pt x="608137" y="4306066"/>
                </a:cubicBezTo>
                <a:lnTo>
                  <a:pt x="608137" y="3229654"/>
                </a:lnTo>
                <a:lnTo>
                  <a:pt x="0" y="3229654"/>
                </a:lnTo>
                <a:lnTo>
                  <a:pt x="0" y="1151851"/>
                </a:lnTo>
                <a:lnTo>
                  <a:pt x="608137" y="1151851"/>
                </a:lnTo>
                <a:lnTo>
                  <a:pt x="608137" y="208103"/>
                </a:lnTo>
                <a:cubicBezTo>
                  <a:pt x="608137" y="93171"/>
                  <a:pt x="701308" y="0"/>
                  <a:pt x="816240" y="0"/>
                </a:cubicBezTo>
                <a:close/>
              </a:path>
            </a:pathLst>
          </a:custGeom>
          <a:solidFill>
            <a:srgbClr val="297F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p:txBody>
          <a:bodyPr/>
          <a:lstStyle/>
          <a:p>
            <a:r>
              <a:rPr lang="en-IN" smtClean="0"/>
              <a:t>Your slide title text here</a:t>
            </a:r>
            <a:endParaRPr lang="en-IN" dirty="0"/>
          </a:p>
        </p:txBody>
      </p:sp>
      <p:sp>
        <p:nvSpPr>
          <p:cNvPr id="38" name="Pentagon 37"/>
          <p:cNvSpPr/>
          <p:nvPr/>
        </p:nvSpPr>
        <p:spPr>
          <a:xfrm>
            <a:off x="781054" y="2307771"/>
            <a:ext cx="2754085" cy="620486"/>
          </a:xfrm>
          <a:prstGeom prst="homePlate">
            <a:avLst/>
          </a:prstGeom>
          <a:solidFill>
            <a:srgbClr val="1FD7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9" name="Pentagon 38"/>
          <p:cNvSpPr/>
          <p:nvPr/>
        </p:nvSpPr>
        <p:spPr>
          <a:xfrm flipH="1">
            <a:off x="5298625" y="3724614"/>
            <a:ext cx="2754085" cy="620486"/>
          </a:xfrm>
          <a:prstGeom prst="homePlate">
            <a:avLst/>
          </a:prstGeom>
          <a:solidFill>
            <a:srgbClr val="F1C4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0" name="Pentagon 39"/>
          <p:cNvSpPr/>
          <p:nvPr/>
        </p:nvSpPr>
        <p:spPr>
          <a:xfrm>
            <a:off x="781054" y="5007428"/>
            <a:ext cx="2754085" cy="620486"/>
          </a:xfrm>
          <a:prstGeom prst="homePlate">
            <a:avLst/>
          </a:prstGeom>
          <a:solidFill>
            <a:srgbClr val="BEC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1" name="Rectangle 40"/>
          <p:cNvSpPr/>
          <p:nvPr/>
        </p:nvSpPr>
        <p:spPr>
          <a:xfrm>
            <a:off x="3660323" y="2156349"/>
            <a:ext cx="4125686" cy="646331"/>
          </a:xfrm>
          <a:prstGeom prst="rect">
            <a:avLst/>
          </a:prstGeom>
        </p:spPr>
        <p:txBody>
          <a:bodyPr wrap="square">
            <a:spAutoFit/>
          </a:bodyPr>
          <a:lstStyle/>
          <a:p>
            <a:r>
              <a:rPr lang="en-IN" dirty="0">
                <a:solidFill>
                  <a:schemeClr val="bg1"/>
                </a:solidFill>
                <a:latin typeface="Calibri" panose="020F0502020204030204" pitchFamily="34" charset="0"/>
              </a:rPr>
              <a:t>You can replace this text with your own. You can replace this text with your own. </a:t>
            </a:r>
          </a:p>
        </p:txBody>
      </p:sp>
      <p:sp>
        <p:nvSpPr>
          <p:cNvPr id="42" name="Rectangle 41"/>
          <p:cNvSpPr/>
          <p:nvPr/>
        </p:nvSpPr>
        <p:spPr>
          <a:xfrm>
            <a:off x="3676652" y="4856856"/>
            <a:ext cx="4125686" cy="646331"/>
          </a:xfrm>
          <a:prstGeom prst="rect">
            <a:avLst/>
          </a:prstGeom>
        </p:spPr>
        <p:txBody>
          <a:bodyPr wrap="square">
            <a:spAutoFit/>
          </a:bodyPr>
          <a:lstStyle/>
          <a:p>
            <a:r>
              <a:rPr lang="en-IN" dirty="0">
                <a:solidFill>
                  <a:schemeClr val="bg1"/>
                </a:solidFill>
                <a:latin typeface="Calibri" panose="020F0502020204030204" pitchFamily="34" charset="0"/>
              </a:rPr>
              <a:t>You can replace this text with your own. You can replace this text with your own. </a:t>
            </a:r>
          </a:p>
        </p:txBody>
      </p:sp>
      <p:sp>
        <p:nvSpPr>
          <p:cNvPr id="43" name="Rectangle 42"/>
          <p:cNvSpPr/>
          <p:nvPr/>
        </p:nvSpPr>
        <p:spPr>
          <a:xfrm>
            <a:off x="1031424" y="3557800"/>
            <a:ext cx="4125686" cy="646331"/>
          </a:xfrm>
          <a:prstGeom prst="rect">
            <a:avLst/>
          </a:prstGeom>
        </p:spPr>
        <p:txBody>
          <a:bodyPr wrap="square">
            <a:spAutoFit/>
          </a:bodyPr>
          <a:lstStyle/>
          <a:p>
            <a:pPr algn="r"/>
            <a:r>
              <a:rPr lang="en-IN" dirty="0">
                <a:solidFill>
                  <a:schemeClr val="bg1"/>
                </a:solidFill>
                <a:latin typeface="Calibri" panose="020F0502020204030204" pitchFamily="34" charset="0"/>
              </a:rPr>
              <a:t>You can replace this text with your own. You can replace this text with your own. </a:t>
            </a:r>
          </a:p>
        </p:txBody>
      </p:sp>
      <p:sp>
        <p:nvSpPr>
          <p:cNvPr id="44" name="Rectangle 43"/>
          <p:cNvSpPr/>
          <p:nvPr/>
        </p:nvSpPr>
        <p:spPr>
          <a:xfrm>
            <a:off x="1130970" y="2433348"/>
            <a:ext cx="1970091" cy="369332"/>
          </a:xfrm>
          <a:prstGeom prst="rect">
            <a:avLst/>
          </a:prstGeom>
        </p:spPr>
        <p:txBody>
          <a:bodyPr wrap="none">
            <a:spAutoFit/>
          </a:bodyPr>
          <a:lstStyle/>
          <a:p>
            <a:pPr algn="ctr"/>
            <a:r>
              <a:rPr lang="en-IN" b="1" dirty="0">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45" name="Rectangle 44"/>
          <p:cNvSpPr/>
          <p:nvPr/>
        </p:nvSpPr>
        <p:spPr>
          <a:xfrm>
            <a:off x="5841557" y="3834799"/>
            <a:ext cx="1970091" cy="369332"/>
          </a:xfrm>
          <a:prstGeom prst="rect">
            <a:avLst/>
          </a:prstGeom>
        </p:spPr>
        <p:txBody>
          <a:bodyPr wrap="none">
            <a:spAutoFit/>
          </a:bodyPr>
          <a:lstStyle/>
          <a:p>
            <a:pPr algn="ctr"/>
            <a:r>
              <a:rPr lang="en-IN" b="1" dirty="0">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46" name="Rectangle 45"/>
          <p:cNvSpPr/>
          <p:nvPr/>
        </p:nvSpPr>
        <p:spPr>
          <a:xfrm>
            <a:off x="1130970" y="5124587"/>
            <a:ext cx="1970091" cy="369332"/>
          </a:xfrm>
          <a:prstGeom prst="rect">
            <a:avLst/>
          </a:prstGeom>
        </p:spPr>
        <p:txBody>
          <a:bodyPr wrap="none">
            <a:spAutoFit/>
          </a:bodyPr>
          <a:lstStyle/>
          <a:p>
            <a:pPr algn="ctr"/>
            <a:r>
              <a:rPr lang="en-IN" b="1" dirty="0">
                <a:latin typeface="Calibri" panose="020F0502020204030204" pitchFamily="34" charset="0"/>
                <a:ea typeface="Lato Black" panose="020F0502020204030203" pitchFamily="34" charset="0"/>
                <a:cs typeface="Lato Black" panose="020F0502020204030203" pitchFamily="34" charset="0"/>
              </a:rPr>
              <a:t>Your title text here</a:t>
            </a:r>
          </a:p>
        </p:txBody>
      </p:sp>
    </p:spTree>
    <p:extLst>
      <p:ext uri="{BB962C8B-B14F-4D97-AF65-F5344CB8AC3E}">
        <p14:creationId xmlns:p14="http://schemas.microsoft.com/office/powerpoint/2010/main" val="8881108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3293" y="1085850"/>
            <a:ext cx="6172200" cy="479822"/>
          </a:xfrm>
        </p:spPr>
        <p:txBody>
          <a:bodyPr>
            <a:noAutofit/>
          </a:bodyPr>
          <a:lstStyle/>
          <a:p>
            <a:r>
              <a:rPr lang="en-US" sz="2100" dirty="0"/>
              <a:t>Products for PowerPoint® from Presentation Process</a:t>
            </a:r>
            <a:endParaRPr lang="en-US" sz="2100" dirty="0"/>
          </a:p>
        </p:txBody>
      </p:sp>
      <p:pic>
        <p:nvPicPr>
          <p:cNvPr id="6151" name="Picture 7">
            <a:hlinkClick r:id="rId2"/>
          </p:cNvPr>
          <p:cNvPicPr>
            <a:picLocks noChangeAspect="1" noChangeArrowheads="1"/>
          </p:cNvPicPr>
          <p:nvPr/>
        </p:nvPicPr>
        <p:blipFill>
          <a:blip r:embed="rId3" cstate="email"/>
          <a:srcRect/>
          <a:stretch>
            <a:fillRect/>
          </a:stretch>
        </p:blipFill>
        <p:spPr bwMode="auto">
          <a:xfrm>
            <a:off x="2139043" y="1543051"/>
            <a:ext cx="5508359" cy="3771901"/>
          </a:xfrm>
          <a:prstGeom prst="rect">
            <a:avLst/>
          </a:prstGeom>
          <a:noFill/>
          <a:ln w="9525">
            <a:noFill/>
            <a:miter lim="800000"/>
            <a:headEnd/>
            <a:tailEnd/>
          </a:ln>
          <a:effectLst/>
        </p:spPr>
      </p:pic>
      <p:sp>
        <p:nvSpPr>
          <p:cNvPr id="30" name="TextBox 29"/>
          <p:cNvSpPr txBox="1"/>
          <p:nvPr/>
        </p:nvSpPr>
        <p:spPr>
          <a:xfrm>
            <a:off x="2404283" y="5401703"/>
            <a:ext cx="5186548" cy="507831"/>
          </a:xfrm>
          <a:prstGeom prst="rect">
            <a:avLst/>
          </a:prstGeom>
          <a:noFill/>
        </p:spPr>
        <p:txBody>
          <a:bodyPr wrap="none" rtlCol="0">
            <a:spAutoFit/>
          </a:bodyPr>
          <a:lstStyle/>
          <a:p>
            <a:pPr algn="ctr"/>
            <a:r>
              <a:rPr lang="en-US" sz="1500" b="1" dirty="0">
                <a:solidFill>
                  <a:srgbClr val="C00000"/>
                </a:solidFill>
              </a:rPr>
              <a:t>Browse ALL products : </a:t>
            </a:r>
          </a:p>
          <a:p>
            <a:pPr algn="ctr"/>
            <a:r>
              <a:rPr lang="en-US" sz="1200" b="1" dirty="0">
                <a:solidFill>
                  <a:srgbClr val="C00000"/>
                </a:solidFill>
              </a:rPr>
              <a:t> </a:t>
            </a:r>
            <a:r>
              <a:rPr lang="en-US" sz="1200" dirty="0">
                <a:hlinkClick r:id="rId2"/>
              </a:rPr>
              <a:t>http://www.presentation-process.com/presentation-products-comparison.html</a:t>
            </a:r>
            <a:endParaRPr lang="en-US" sz="1200" dirty="0"/>
          </a:p>
        </p:txBody>
      </p:sp>
      <p:sp>
        <p:nvSpPr>
          <p:cNvPr id="31" name="TextBox 30"/>
          <p:cNvSpPr txBox="1"/>
          <p:nvPr/>
        </p:nvSpPr>
        <p:spPr>
          <a:xfrm>
            <a:off x="-16328" y="808851"/>
            <a:ext cx="1657350" cy="300082"/>
          </a:xfrm>
          <a:prstGeom prst="rect">
            <a:avLst/>
          </a:prstGeom>
          <a:solidFill>
            <a:schemeClr val="bg2">
              <a:lumMod val="90000"/>
            </a:schemeClr>
          </a:solidFill>
        </p:spPr>
        <p:txBody>
          <a:bodyPr wrap="square" rtlCol="0">
            <a:spAutoFit/>
          </a:bodyPr>
          <a:lstStyle/>
          <a:p>
            <a:r>
              <a:rPr lang="en-US" sz="1350" dirty="0"/>
              <a:t>Additional resources</a:t>
            </a:r>
            <a:endParaRPr lang="en-US" sz="1350" dirty="0"/>
          </a:p>
        </p:txBody>
      </p:sp>
    </p:spTree>
    <p:extLst>
      <p:ext uri="{BB962C8B-B14F-4D97-AF65-F5344CB8AC3E}">
        <p14:creationId xmlns:p14="http://schemas.microsoft.com/office/powerpoint/2010/main" val="23567946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a:xfrm>
            <a:off x="1485900" y="1063230"/>
            <a:ext cx="6172200" cy="602651"/>
          </a:xfrm>
        </p:spPr>
        <p:txBody>
          <a:bodyPr>
            <a:normAutofit/>
          </a:bodyPr>
          <a:lstStyle/>
          <a:p>
            <a:pPr eaLnBrk="1" hangingPunct="1"/>
            <a:r>
              <a:rPr lang="en-US" sz="2400" dirty="0"/>
              <a:t>Instructions for Use</a:t>
            </a:r>
          </a:p>
        </p:txBody>
      </p:sp>
      <p:sp>
        <p:nvSpPr>
          <p:cNvPr id="7" name="Content Placeholder 6"/>
          <p:cNvSpPr>
            <a:spLocks noGrp="1"/>
          </p:cNvSpPr>
          <p:nvPr>
            <p:ph idx="1"/>
          </p:nvPr>
        </p:nvSpPr>
        <p:spPr>
          <a:xfrm>
            <a:off x="1257300" y="1600200"/>
            <a:ext cx="6515100" cy="1828800"/>
          </a:xfrm>
        </p:spPr>
        <p:txBody>
          <a:bodyPr>
            <a:normAutofit lnSpcReduction="10000"/>
          </a:bodyPr>
          <a:lstStyle/>
          <a:p>
            <a:pPr eaLnBrk="1" hangingPunct="1">
              <a:buFont typeface="Arial" charset="0"/>
              <a:buNone/>
              <a:defRPr/>
            </a:pPr>
            <a:r>
              <a:rPr lang="en-US" sz="1500" dirty="0"/>
              <a:t>To use the diagram templates as part of an existing presentation, we suggest the following method:</a:t>
            </a:r>
          </a:p>
          <a:p>
            <a:pPr eaLnBrk="1" hangingPunct="1">
              <a:defRPr/>
            </a:pPr>
            <a:r>
              <a:rPr lang="en-US" sz="1500" dirty="0"/>
              <a:t>Go to </a:t>
            </a:r>
            <a:r>
              <a:rPr lang="en-US" sz="1500" dirty="0">
                <a:solidFill>
                  <a:schemeClr val="accent6">
                    <a:lumMod val="50000"/>
                  </a:schemeClr>
                </a:solidFill>
              </a:rPr>
              <a:t>Home&gt; New Slide&gt; Reuse slides&gt; Browse file</a:t>
            </a:r>
            <a:r>
              <a:rPr lang="en-US" sz="1500" dirty="0"/>
              <a:t> option</a:t>
            </a:r>
          </a:p>
          <a:p>
            <a:pPr eaLnBrk="1" hangingPunct="1">
              <a:defRPr/>
            </a:pPr>
            <a:r>
              <a:rPr lang="en-US" sz="1500" dirty="0"/>
              <a:t>Click on the diagram template you want to insert</a:t>
            </a:r>
          </a:p>
          <a:p>
            <a:pPr eaLnBrk="1" hangingPunct="1">
              <a:defRPr/>
            </a:pPr>
            <a:r>
              <a:rPr lang="en-US" sz="1500" dirty="0"/>
              <a:t>Ensure you tick the </a:t>
            </a:r>
            <a:r>
              <a:rPr lang="en-US" sz="1500" dirty="0">
                <a:solidFill>
                  <a:schemeClr val="accent6">
                    <a:lumMod val="50000"/>
                  </a:schemeClr>
                </a:solidFill>
              </a:rPr>
              <a:t>Keep source formatting</a:t>
            </a:r>
            <a:r>
              <a:rPr lang="en-US" sz="1500" dirty="0"/>
              <a:t> box at the bottom of the menu bar</a:t>
            </a:r>
          </a:p>
          <a:p>
            <a:pPr eaLnBrk="1" hangingPunct="1">
              <a:defRPr/>
            </a:pPr>
            <a:r>
              <a:rPr lang="en-US" sz="1500" dirty="0"/>
              <a:t>Change the text to suit your presentation and insert your company logo</a:t>
            </a:r>
            <a:endParaRPr lang="en-US" sz="1500" dirty="0"/>
          </a:p>
        </p:txBody>
      </p:sp>
      <p:sp>
        <p:nvSpPr>
          <p:cNvPr id="4" name="TextBox 3"/>
          <p:cNvSpPr txBox="1"/>
          <p:nvPr/>
        </p:nvSpPr>
        <p:spPr>
          <a:xfrm>
            <a:off x="1428750" y="3878036"/>
            <a:ext cx="6343650" cy="1892826"/>
          </a:xfrm>
          <a:prstGeom prst="rect">
            <a:avLst/>
          </a:prstGeom>
          <a:noFill/>
        </p:spPr>
        <p:txBody>
          <a:bodyPr wrap="square" rtlCol="0">
            <a:spAutoFit/>
          </a:bodyPr>
          <a:lstStyle/>
          <a:p>
            <a:r>
              <a:rPr lang="en-US" sz="1350" dirty="0"/>
              <a:t>This is for your personal use only. You can use these templates in any of your presentations.    Please do NOT share it with others, distribute it online, by email or any other mode – either in parts or fully.  </a:t>
            </a:r>
          </a:p>
          <a:p>
            <a:r>
              <a:rPr lang="en-US" sz="1350" dirty="0"/>
              <a:t>You may NOT sell either this in part or full online or through any other medium.</a:t>
            </a:r>
          </a:p>
          <a:p>
            <a:r>
              <a:rPr lang="en-US" sz="1350" dirty="0"/>
              <a:t>Please respect our copyright.  </a:t>
            </a:r>
          </a:p>
          <a:p>
            <a:endParaRPr lang="en-US" sz="1350" dirty="0"/>
          </a:p>
          <a:p>
            <a:pPr>
              <a:lnSpc>
                <a:spcPct val="150000"/>
              </a:lnSpc>
            </a:pPr>
            <a:r>
              <a:rPr lang="en-US" sz="1200" b="1" dirty="0"/>
              <a:t>FAQ &amp; License terms</a:t>
            </a:r>
            <a:r>
              <a:rPr lang="en-US" sz="1200" dirty="0"/>
              <a:t>: </a:t>
            </a:r>
            <a:r>
              <a:rPr lang="en-US" sz="1200" dirty="0">
                <a:hlinkClick r:id="rId2"/>
              </a:rPr>
              <a:t>http://www.presentation-process.com/flat-design-license-terms.html</a:t>
            </a:r>
            <a:r>
              <a:rPr lang="en-US" sz="1200" dirty="0"/>
              <a:t> </a:t>
            </a:r>
          </a:p>
          <a:p>
            <a:pPr>
              <a:lnSpc>
                <a:spcPct val="150000"/>
              </a:lnSpc>
            </a:pPr>
            <a:r>
              <a:rPr lang="en-US" sz="1200" b="1" dirty="0"/>
              <a:t>Contact us</a:t>
            </a:r>
            <a:r>
              <a:rPr lang="en-US" sz="1200" dirty="0"/>
              <a:t>:  </a:t>
            </a:r>
            <a:r>
              <a:rPr lang="en-US" sz="1200" dirty="0">
                <a:hlinkClick r:id="rId3"/>
              </a:rPr>
              <a:t>http://www.presentation-process.com/contact-us.html</a:t>
            </a:r>
            <a:r>
              <a:rPr lang="en-US" sz="1200" dirty="0"/>
              <a:t>  for more details.</a:t>
            </a:r>
          </a:p>
        </p:txBody>
      </p:sp>
      <p:sp>
        <p:nvSpPr>
          <p:cNvPr id="5" name="Title 1"/>
          <p:cNvSpPr txBox="1">
            <a:spLocks/>
          </p:cNvSpPr>
          <p:nvPr/>
        </p:nvSpPr>
        <p:spPr>
          <a:xfrm>
            <a:off x="1428750" y="3314700"/>
            <a:ext cx="6172200" cy="400050"/>
          </a:xfrm>
          <a:prstGeom prst="rect">
            <a:avLst/>
          </a:prstGeom>
        </p:spPr>
        <p:txBody>
          <a:bodyPr vert="horz" lIns="68580" tIns="34290" rIns="68580" bIns="34290" rtlCol="0" anchor="ctr">
            <a:normAutofit lnSpcReduction="10000"/>
          </a:bodyPr>
          <a:lstStyle/>
          <a:p>
            <a:pPr algn="ctr">
              <a:spcBef>
                <a:spcPct val="0"/>
              </a:spcBef>
              <a:defRPr/>
            </a:pPr>
            <a:r>
              <a:rPr lang="en-US" sz="2400" dirty="0">
                <a:latin typeface="Franklin Gothic Medium Cond" pitchFamily="34" charset="0"/>
                <a:ea typeface="+mj-ea"/>
                <a:cs typeface="+mj-cs"/>
              </a:rPr>
              <a:t>Terms of Use</a:t>
            </a:r>
          </a:p>
        </p:txBody>
      </p:sp>
    </p:spTree>
    <p:extLst>
      <p:ext uri="{BB962C8B-B14F-4D97-AF65-F5344CB8AC3E}">
        <p14:creationId xmlns:p14="http://schemas.microsoft.com/office/powerpoint/2010/main" val="42946506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0"/>
          <p:cNvPicPr>
            <a:picLocks noChangeAspect="1" noChangeArrowheads="1"/>
          </p:cNvPicPr>
          <p:nvPr/>
        </p:nvPicPr>
        <p:blipFill>
          <a:blip r:embed="rId2">
            <a:lum contrast="20000"/>
          </a:blip>
          <a:srcRect/>
          <a:stretch>
            <a:fillRect/>
          </a:stretch>
        </p:blipFill>
        <p:spPr bwMode="auto">
          <a:xfrm rot="20989434">
            <a:off x="2952407" y="1741816"/>
            <a:ext cx="3190793" cy="3299312"/>
          </a:xfrm>
          <a:prstGeom prst="rect">
            <a:avLst/>
          </a:prstGeom>
          <a:noFill/>
          <a:ln w="9525">
            <a:noFill/>
            <a:miter lim="800000"/>
            <a:headEnd/>
            <a:tailEnd/>
          </a:ln>
          <a:effectLst/>
        </p:spPr>
      </p:pic>
      <p:sp>
        <p:nvSpPr>
          <p:cNvPr id="4" name="Title 3"/>
          <p:cNvSpPr>
            <a:spLocks noGrp="1"/>
          </p:cNvSpPr>
          <p:nvPr>
            <p:ph type="title"/>
          </p:nvPr>
        </p:nvSpPr>
        <p:spPr>
          <a:xfrm rot="20958193">
            <a:off x="3033175" y="2290463"/>
            <a:ext cx="3250814" cy="1657350"/>
          </a:xfrm>
        </p:spPr>
        <p:txBody>
          <a:bodyPr>
            <a:normAutofit/>
          </a:bodyPr>
          <a:lstStyle/>
          <a:p>
            <a:r>
              <a:rPr lang="en-US" sz="2400" dirty="0"/>
              <a:t>Diagrams from: </a:t>
            </a:r>
            <a:br>
              <a:rPr lang="en-US" sz="2400" dirty="0"/>
            </a:br>
            <a:r>
              <a:rPr lang="en-US" sz="2400" dirty="0"/>
              <a:t/>
            </a:r>
            <a:br>
              <a:rPr lang="en-US" sz="2400" dirty="0"/>
            </a:br>
            <a:r>
              <a:rPr lang="en-US" sz="2100" dirty="0">
                <a:hlinkClick r:id="rId3"/>
              </a:rPr>
              <a:t>Presentation-Process.com</a:t>
            </a:r>
            <a:r>
              <a:rPr lang="en-US" sz="2100" dirty="0"/>
              <a:t/>
            </a:r>
            <a:br>
              <a:rPr lang="en-US" sz="2100" dirty="0"/>
            </a:br>
            <a:r>
              <a:rPr lang="en-US" sz="1350" dirty="0"/>
              <a:t>Creative ideas for business presentations </a:t>
            </a:r>
            <a:endParaRPr lang="en-US" dirty="0"/>
          </a:p>
        </p:txBody>
      </p:sp>
    </p:spTree>
    <p:extLst>
      <p:ext uri="{BB962C8B-B14F-4D97-AF65-F5344CB8AC3E}">
        <p14:creationId xmlns:p14="http://schemas.microsoft.com/office/powerpoint/2010/main" val="37891652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mtClean="0"/>
              <a:t>Your slide title text here</a:t>
            </a:r>
            <a:endParaRPr lang="en-IN" dirty="0"/>
          </a:p>
        </p:txBody>
      </p:sp>
      <p:sp>
        <p:nvSpPr>
          <p:cNvPr id="6" name="Freeform 5"/>
          <p:cNvSpPr/>
          <p:nvPr/>
        </p:nvSpPr>
        <p:spPr>
          <a:xfrm>
            <a:off x="265733" y="2275816"/>
            <a:ext cx="2615380" cy="3529780"/>
          </a:xfrm>
          <a:custGeom>
            <a:avLst/>
            <a:gdLst>
              <a:gd name="connsiteX0" fmla="*/ 294768 w 2615380"/>
              <a:gd name="connsiteY0" fmla="*/ 943896 h 3529780"/>
              <a:gd name="connsiteX1" fmla="*/ 181896 w 2615380"/>
              <a:gd name="connsiteY1" fmla="*/ 1056768 h 3529780"/>
              <a:gd name="connsiteX2" fmla="*/ 181896 w 2615380"/>
              <a:gd name="connsiteY2" fmla="*/ 3230094 h 3529780"/>
              <a:gd name="connsiteX3" fmla="*/ 294768 w 2615380"/>
              <a:gd name="connsiteY3" fmla="*/ 3342966 h 3529780"/>
              <a:gd name="connsiteX4" fmla="*/ 2320611 w 2615380"/>
              <a:gd name="connsiteY4" fmla="*/ 3342966 h 3529780"/>
              <a:gd name="connsiteX5" fmla="*/ 2433483 w 2615380"/>
              <a:gd name="connsiteY5" fmla="*/ 3230094 h 3529780"/>
              <a:gd name="connsiteX6" fmla="*/ 2433483 w 2615380"/>
              <a:gd name="connsiteY6" fmla="*/ 1056768 h 3529780"/>
              <a:gd name="connsiteX7" fmla="*/ 2320611 w 2615380"/>
              <a:gd name="connsiteY7" fmla="*/ 943896 h 3529780"/>
              <a:gd name="connsiteX8" fmla="*/ 131109 w 2615380"/>
              <a:gd name="connsiteY8" fmla="*/ 0 h 3529780"/>
              <a:gd name="connsiteX9" fmla="*/ 2484271 w 2615380"/>
              <a:gd name="connsiteY9" fmla="*/ 0 h 3529780"/>
              <a:gd name="connsiteX10" fmla="*/ 2615380 w 2615380"/>
              <a:gd name="connsiteY10" fmla="*/ 131109 h 3529780"/>
              <a:gd name="connsiteX11" fmla="*/ 2615380 w 2615380"/>
              <a:gd name="connsiteY11" fmla="*/ 3398671 h 3529780"/>
              <a:gd name="connsiteX12" fmla="*/ 2484271 w 2615380"/>
              <a:gd name="connsiteY12" fmla="*/ 3529780 h 3529780"/>
              <a:gd name="connsiteX13" fmla="*/ 131109 w 2615380"/>
              <a:gd name="connsiteY13" fmla="*/ 3529780 h 3529780"/>
              <a:gd name="connsiteX14" fmla="*/ 0 w 2615380"/>
              <a:gd name="connsiteY14" fmla="*/ 3398671 h 3529780"/>
              <a:gd name="connsiteX15" fmla="*/ 0 w 2615380"/>
              <a:gd name="connsiteY15" fmla="*/ 131109 h 3529780"/>
              <a:gd name="connsiteX16" fmla="*/ 131109 w 2615380"/>
              <a:gd name="connsiteY16" fmla="*/ 0 h 352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5380" h="3529780">
                <a:moveTo>
                  <a:pt x="294768" y="943896"/>
                </a:moveTo>
                <a:cubicBezTo>
                  <a:pt x="232431" y="943896"/>
                  <a:pt x="181896" y="994431"/>
                  <a:pt x="181896" y="1056768"/>
                </a:cubicBezTo>
                <a:lnTo>
                  <a:pt x="181896" y="3230094"/>
                </a:lnTo>
                <a:cubicBezTo>
                  <a:pt x="181896" y="3292431"/>
                  <a:pt x="232431" y="3342966"/>
                  <a:pt x="294768" y="3342966"/>
                </a:cubicBezTo>
                <a:lnTo>
                  <a:pt x="2320611" y="3342966"/>
                </a:lnTo>
                <a:cubicBezTo>
                  <a:pt x="2382948" y="3342966"/>
                  <a:pt x="2433483" y="3292431"/>
                  <a:pt x="2433483" y="3230094"/>
                </a:cubicBezTo>
                <a:lnTo>
                  <a:pt x="2433483" y="1056768"/>
                </a:lnTo>
                <a:cubicBezTo>
                  <a:pt x="2433483" y="994431"/>
                  <a:pt x="2382948" y="943896"/>
                  <a:pt x="2320611" y="943896"/>
                </a:cubicBezTo>
                <a:close/>
                <a:moveTo>
                  <a:pt x="131109" y="0"/>
                </a:moveTo>
                <a:lnTo>
                  <a:pt x="2484271" y="0"/>
                </a:lnTo>
                <a:cubicBezTo>
                  <a:pt x="2556681" y="0"/>
                  <a:pt x="2615380" y="58699"/>
                  <a:pt x="2615380" y="131109"/>
                </a:cubicBezTo>
                <a:lnTo>
                  <a:pt x="2615380" y="3398671"/>
                </a:lnTo>
                <a:cubicBezTo>
                  <a:pt x="2615380" y="3471081"/>
                  <a:pt x="2556681" y="3529780"/>
                  <a:pt x="2484271" y="3529780"/>
                </a:cubicBezTo>
                <a:lnTo>
                  <a:pt x="131109" y="3529780"/>
                </a:lnTo>
                <a:cubicBezTo>
                  <a:pt x="58699" y="3529780"/>
                  <a:pt x="0" y="3471081"/>
                  <a:pt x="0" y="3398671"/>
                </a:cubicBezTo>
                <a:lnTo>
                  <a:pt x="0" y="131109"/>
                </a:lnTo>
                <a:cubicBezTo>
                  <a:pt x="0" y="58699"/>
                  <a:pt x="58699" y="0"/>
                  <a:pt x="13110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Rectangle 8"/>
          <p:cNvSpPr/>
          <p:nvPr/>
        </p:nvSpPr>
        <p:spPr>
          <a:xfrm>
            <a:off x="486216" y="3412809"/>
            <a:ext cx="2174413" cy="1200329"/>
          </a:xfrm>
          <a:prstGeom prst="rect">
            <a:avLst/>
          </a:prstGeom>
        </p:spPr>
        <p:txBody>
          <a:bodyPr wrap="square">
            <a:spAutoFit/>
          </a:bodyPr>
          <a:lstStyle/>
          <a:p>
            <a:pPr algn="ctr"/>
            <a:r>
              <a:rPr lang="en-IN" dirty="0">
                <a:latin typeface="Calibri" panose="020F0502020204030204" pitchFamily="34" charset="0"/>
              </a:rPr>
              <a:t>You can replace this text with your own. You can replace this text with your own. </a:t>
            </a:r>
          </a:p>
        </p:txBody>
      </p:sp>
      <p:sp>
        <p:nvSpPr>
          <p:cNvPr id="12" name="Oval 11"/>
          <p:cNvSpPr/>
          <p:nvPr/>
        </p:nvSpPr>
        <p:spPr>
          <a:xfrm>
            <a:off x="1470184" y="2433748"/>
            <a:ext cx="200654" cy="20065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Freeform 6"/>
          <p:cNvSpPr/>
          <p:nvPr/>
        </p:nvSpPr>
        <p:spPr>
          <a:xfrm>
            <a:off x="3264310" y="2275816"/>
            <a:ext cx="2615380" cy="3529780"/>
          </a:xfrm>
          <a:custGeom>
            <a:avLst/>
            <a:gdLst>
              <a:gd name="connsiteX0" fmla="*/ 294768 w 2615380"/>
              <a:gd name="connsiteY0" fmla="*/ 943896 h 3529780"/>
              <a:gd name="connsiteX1" fmla="*/ 181896 w 2615380"/>
              <a:gd name="connsiteY1" fmla="*/ 1056768 h 3529780"/>
              <a:gd name="connsiteX2" fmla="*/ 181896 w 2615380"/>
              <a:gd name="connsiteY2" fmla="*/ 3230094 h 3529780"/>
              <a:gd name="connsiteX3" fmla="*/ 294768 w 2615380"/>
              <a:gd name="connsiteY3" fmla="*/ 3342966 h 3529780"/>
              <a:gd name="connsiteX4" fmla="*/ 2320611 w 2615380"/>
              <a:gd name="connsiteY4" fmla="*/ 3342966 h 3529780"/>
              <a:gd name="connsiteX5" fmla="*/ 2433483 w 2615380"/>
              <a:gd name="connsiteY5" fmla="*/ 3230094 h 3529780"/>
              <a:gd name="connsiteX6" fmla="*/ 2433483 w 2615380"/>
              <a:gd name="connsiteY6" fmla="*/ 1056768 h 3529780"/>
              <a:gd name="connsiteX7" fmla="*/ 2320611 w 2615380"/>
              <a:gd name="connsiteY7" fmla="*/ 943896 h 3529780"/>
              <a:gd name="connsiteX8" fmla="*/ 131109 w 2615380"/>
              <a:gd name="connsiteY8" fmla="*/ 0 h 3529780"/>
              <a:gd name="connsiteX9" fmla="*/ 2484271 w 2615380"/>
              <a:gd name="connsiteY9" fmla="*/ 0 h 3529780"/>
              <a:gd name="connsiteX10" fmla="*/ 2615380 w 2615380"/>
              <a:gd name="connsiteY10" fmla="*/ 131109 h 3529780"/>
              <a:gd name="connsiteX11" fmla="*/ 2615380 w 2615380"/>
              <a:gd name="connsiteY11" fmla="*/ 3398671 h 3529780"/>
              <a:gd name="connsiteX12" fmla="*/ 2484271 w 2615380"/>
              <a:gd name="connsiteY12" fmla="*/ 3529780 h 3529780"/>
              <a:gd name="connsiteX13" fmla="*/ 131109 w 2615380"/>
              <a:gd name="connsiteY13" fmla="*/ 3529780 h 3529780"/>
              <a:gd name="connsiteX14" fmla="*/ 0 w 2615380"/>
              <a:gd name="connsiteY14" fmla="*/ 3398671 h 3529780"/>
              <a:gd name="connsiteX15" fmla="*/ 0 w 2615380"/>
              <a:gd name="connsiteY15" fmla="*/ 131109 h 3529780"/>
              <a:gd name="connsiteX16" fmla="*/ 131109 w 2615380"/>
              <a:gd name="connsiteY16" fmla="*/ 0 h 352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5380" h="3529780">
                <a:moveTo>
                  <a:pt x="294768" y="943896"/>
                </a:moveTo>
                <a:cubicBezTo>
                  <a:pt x="232431" y="943896"/>
                  <a:pt x="181896" y="994431"/>
                  <a:pt x="181896" y="1056768"/>
                </a:cubicBezTo>
                <a:lnTo>
                  <a:pt x="181896" y="3230094"/>
                </a:lnTo>
                <a:cubicBezTo>
                  <a:pt x="181896" y="3292431"/>
                  <a:pt x="232431" y="3342966"/>
                  <a:pt x="294768" y="3342966"/>
                </a:cubicBezTo>
                <a:lnTo>
                  <a:pt x="2320611" y="3342966"/>
                </a:lnTo>
                <a:cubicBezTo>
                  <a:pt x="2382948" y="3342966"/>
                  <a:pt x="2433483" y="3292431"/>
                  <a:pt x="2433483" y="3230094"/>
                </a:cubicBezTo>
                <a:lnTo>
                  <a:pt x="2433483" y="1056768"/>
                </a:lnTo>
                <a:cubicBezTo>
                  <a:pt x="2433483" y="994431"/>
                  <a:pt x="2382948" y="943896"/>
                  <a:pt x="2320611" y="943896"/>
                </a:cubicBezTo>
                <a:close/>
                <a:moveTo>
                  <a:pt x="131109" y="0"/>
                </a:moveTo>
                <a:lnTo>
                  <a:pt x="2484271" y="0"/>
                </a:lnTo>
                <a:cubicBezTo>
                  <a:pt x="2556681" y="0"/>
                  <a:pt x="2615380" y="58699"/>
                  <a:pt x="2615380" y="131109"/>
                </a:cubicBezTo>
                <a:lnTo>
                  <a:pt x="2615380" y="3398671"/>
                </a:lnTo>
                <a:cubicBezTo>
                  <a:pt x="2615380" y="3471081"/>
                  <a:pt x="2556681" y="3529780"/>
                  <a:pt x="2484271" y="3529780"/>
                </a:cubicBezTo>
                <a:lnTo>
                  <a:pt x="131109" y="3529780"/>
                </a:lnTo>
                <a:cubicBezTo>
                  <a:pt x="58699" y="3529780"/>
                  <a:pt x="0" y="3471081"/>
                  <a:pt x="0" y="3398671"/>
                </a:cubicBezTo>
                <a:lnTo>
                  <a:pt x="0" y="131109"/>
                </a:lnTo>
                <a:cubicBezTo>
                  <a:pt x="0" y="58699"/>
                  <a:pt x="58699" y="0"/>
                  <a:pt x="13110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3484794" y="3412809"/>
            <a:ext cx="2174413" cy="1200329"/>
          </a:xfrm>
          <a:prstGeom prst="rect">
            <a:avLst/>
          </a:prstGeom>
        </p:spPr>
        <p:txBody>
          <a:bodyPr wrap="square">
            <a:spAutoFit/>
          </a:bodyPr>
          <a:lstStyle/>
          <a:p>
            <a:pPr algn="ctr"/>
            <a:r>
              <a:rPr lang="en-IN" dirty="0">
                <a:latin typeface="Calibri" panose="020F0502020204030204" pitchFamily="34" charset="0"/>
              </a:rPr>
              <a:t>You can replace this text with your own. You can replace this text with your own. </a:t>
            </a:r>
          </a:p>
        </p:txBody>
      </p:sp>
      <p:sp>
        <p:nvSpPr>
          <p:cNvPr id="13" name="Oval 12"/>
          <p:cNvSpPr/>
          <p:nvPr/>
        </p:nvSpPr>
        <p:spPr>
          <a:xfrm>
            <a:off x="4471672" y="2433748"/>
            <a:ext cx="200654" cy="20065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Freeform 7"/>
          <p:cNvSpPr/>
          <p:nvPr/>
        </p:nvSpPr>
        <p:spPr>
          <a:xfrm>
            <a:off x="6262887" y="2275816"/>
            <a:ext cx="2615380" cy="3529780"/>
          </a:xfrm>
          <a:custGeom>
            <a:avLst/>
            <a:gdLst>
              <a:gd name="connsiteX0" fmla="*/ 294768 w 2615380"/>
              <a:gd name="connsiteY0" fmla="*/ 943896 h 3529780"/>
              <a:gd name="connsiteX1" fmla="*/ 181896 w 2615380"/>
              <a:gd name="connsiteY1" fmla="*/ 1056768 h 3529780"/>
              <a:gd name="connsiteX2" fmla="*/ 181896 w 2615380"/>
              <a:gd name="connsiteY2" fmla="*/ 3230094 h 3529780"/>
              <a:gd name="connsiteX3" fmla="*/ 294768 w 2615380"/>
              <a:gd name="connsiteY3" fmla="*/ 3342966 h 3529780"/>
              <a:gd name="connsiteX4" fmla="*/ 2320611 w 2615380"/>
              <a:gd name="connsiteY4" fmla="*/ 3342966 h 3529780"/>
              <a:gd name="connsiteX5" fmla="*/ 2433483 w 2615380"/>
              <a:gd name="connsiteY5" fmla="*/ 3230094 h 3529780"/>
              <a:gd name="connsiteX6" fmla="*/ 2433483 w 2615380"/>
              <a:gd name="connsiteY6" fmla="*/ 1056768 h 3529780"/>
              <a:gd name="connsiteX7" fmla="*/ 2320611 w 2615380"/>
              <a:gd name="connsiteY7" fmla="*/ 943896 h 3529780"/>
              <a:gd name="connsiteX8" fmla="*/ 131109 w 2615380"/>
              <a:gd name="connsiteY8" fmla="*/ 0 h 3529780"/>
              <a:gd name="connsiteX9" fmla="*/ 2484271 w 2615380"/>
              <a:gd name="connsiteY9" fmla="*/ 0 h 3529780"/>
              <a:gd name="connsiteX10" fmla="*/ 2615380 w 2615380"/>
              <a:gd name="connsiteY10" fmla="*/ 131109 h 3529780"/>
              <a:gd name="connsiteX11" fmla="*/ 2615380 w 2615380"/>
              <a:gd name="connsiteY11" fmla="*/ 3398671 h 3529780"/>
              <a:gd name="connsiteX12" fmla="*/ 2484271 w 2615380"/>
              <a:gd name="connsiteY12" fmla="*/ 3529780 h 3529780"/>
              <a:gd name="connsiteX13" fmla="*/ 131109 w 2615380"/>
              <a:gd name="connsiteY13" fmla="*/ 3529780 h 3529780"/>
              <a:gd name="connsiteX14" fmla="*/ 0 w 2615380"/>
              <a:gd name="connsiteY14" fmla="*/ 3398671 h 3529780"/>
              <a:gd name="connsiteX15" fmla="*/ 0 w 2615380"/>
              <a:gd name="connsiteY15" fmla="*/ 131109 h 3529780"/>
              <a:gd name="connsiteX16" fmla="*/ 131109 w 2615380"/>
              <a:gd name="connsiteY16" fmla="*/ 0 h 352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15380" h="3529780">
                <a:moveTo>
                  <a:pt x="294768" y="943896"/>
                </a:moveTo>
                <a:cubicBezTo>
                  <a:pt x="232431" y="943896"/>
                  <a:pt x="181896" y="994431"/>
                  <a:pt x="181896" y="1056768"/>
                </a:cubicBezTo>
                <a:lnTo>
                  <a:pt x="181896" y="3230094"/>
                </a:lnTo>
                <a:cubicBezTo>
                  <a:pt x="181896" y="3292431"/>
                  <a:pt x="232431" y="3342966"/>
                  <a:pt x="294768" y="3342966"/>
                </a:cubicBezTo>
                <a:lnTo>
                  <a:pt x="2320611" y="3342966"/>
                </a:lnTo>
                <a:cubicBezTo>
                  <a:pt x="2382948" y="3342966"/>
                  <a:pt x="2433483" y="3292431"/>
                  <a:pt x="2433483" y="3230094"/>
                </a:cubicBezTo>
                <a:lnTo>
                  <a:pt x="2433483" y="1056768"/>
                </a:lnTo>
                <a:cubicBezTo>
                  <a:pt x="2433483" y="994431"/>
                  <a:pt x="2382948" y="943896"/>
                  <a:pt x="2320611" y="943896"/>
                </a:cubicBezTo>
                <a:close/>
                <a:moveTo>
                  <a:pt x="131109" y="0"/>
                </a:moveTo>
                <a:lnTo>
                  <a:pt x="2484271" y="0"/>
                </a:lnTo>
                <a:cubicBezTo>
                  <a:pt x="2556681" y="0"/>
                  <a:pt x="2615380" y="58699"/>
                  <a:pt x="2615380" y="131109"/>
                </a:cubicBezTo>
                <a:lnTo>
                  <a:pt x="2615380" y="3398671"/>
                </a:lnTo>
                <a:cubicBezTo>
                  <a:pt x="2615380" y="3471081"/>
                  <a:pt x="2556681" y="3529780"/>
                  <a:pt x="2484271" y="3529780"/>
                </a:cubicBezTo>
                <a:lnTo>
                  <a:pt x="131109" y="3529780"/>
                </a:lnTo>
                <a:cubicBezTo>
                  <a:pt x="58699" y="3529780"/>
                  <a:pt x="0" y="3471081"/>
                  <a:pt x="0" y="3398671"/>
                </a:cubicBezTo>
                <a:lnTo>
                  <a:pt x="0" y="131109"/>
                </a:lnTo>
                <a:cubicBezTo>
                  <a:pt x="0" y="58699"/>
                  <a:pt x="58699" y="0"/>
                  <a:pt x="131109" y="0"/>
                </a:cubicBez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ectangle 10"/>
          <p:cNvSpPr/>
          <p:nvPr/>
        </p:nvSpPr>
        <p:spPr>
          <a:xfrm>
            <a:off x="6483371" y="3412809"/>
            <a:ext cx="2174413" cy="1200329"/>
          </a:xfrm>
          <a:prstGeom prst="rect">
            <a:avLst/>
          </a:prstGeom>
        </p:spPr>
        <p:txBody>
          <a:bodyPr wrap="square">
            <a:spAutoFit/>
          </a:bodyPr>
          <a:lstStyle/>
          <a:p>
            <a:pPr algn="ctr"/>
            <a:r>
              <a:rPr lang="en-IN" dirty="0">
                <a:latin typeface="Calibri" panose="020F0502020204030204" pitchFamily="34" charset="0"/>
              </a:rPr>
              <a:t>You can replace this text with your own. You can replace this text with your own. </a:t>
            </a:r>
          </a:p>
        </p:txBody>
      </p:sp>
      <p:sp>
        <p:nvSpPr>
          <p:cNvPr id="14" name="Oval 13"/>
          <p:cNvSpPr/>
          <p:nvPr/>
        </p:nvSpPr>
        <p:spPr>
          <a:xfrm>
            <a:off x="7470249" y="2433748"/>
            <a:ext cx="200654" cy="20065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40539932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email"/>
          <a:srcRect/>
          <a:stretch>
            <a:fillRect/>
          </a:stretch>
        </p:blipFill>
        <p:spPr bwMode="auto">
          <a:xfrm>
            <a:off x="0" y="1062255"/>
            <a:ext cx="9144000" cy="1265248"/>
          </a:xfrm>
          <a:prstGeom prst="rect">
            <a:avLst/>
          </a:prstGeom>
          <a:noFill/>
          <a:ln w="9525">
            <a:noFill/>
            <a:miter lim="800000"/>
            <a:headEnd/>
            <a:tailEnd/>
          </a:ln>
          <a:effectLst/>
        </p:spPr>
      </p:pic>
      <p:pic>
        <p:nvPicPr>
          <p:cNvPr id="7" name="Picture 10"/>
          <p:cNvPicPr>
            <a:picLocks noChangeAspect="1" noChangeArrowheads="1"/>
          </p:cNvPicPr>
          <p:nvPr/>
        </p:nvPicPr>
        <p:blipFill>
          <a:blip r:embed="rId3">
            <a:lum contrast="20000"/>
          </a:blip>
          <a:srcRect/>
          <a:stretch>
            <a:fillRect/>
          </a:stretch>
        </p:blipFill>
        <p:spPr bwMode="auto">
          <a:xfrm rot="20989434">
            <a:off x="2780957" y="2331223"/>
            <a:ext cx="3190793" cy="3299312"/>
          </a:xfrm>
          <a:prstGeom prst="rect">
            <a:avLst/>
          </a:prstGeom>
          <a:noFill/>
          <a:ln w="9525">
            <a:noFill/>
            <a:miter lim="800000"/>
            <a:headEnd/>
            <a:tailEnd/>
          </a:ln>
          <a:effectLst/>
        </p:spPr>
      </p:pic>
      <p:sp>
        <p:nvSpPr>
          <p:cNvPr id="4" name="Content Placeholder 3"/>
          <p:cNvSpPr>
            <a:spLocks noGrp="1"/>
          </p:cNvSpPr>
          <p:nvPr>
            <p:ph idx="1"/>
          </p:nvPr>
        </p:nvSpPr>
        <p:spPr>
          <a:xfrm rot="20940707">
            <a:off x="2967475" y="3021424"/>
            <a:ext cx="2890904" cy="2031649"/>
          </a:xfrm>
        </p:spPr>
        <p:txBody>
          <a:bodyPr>
            <a:normAutofit fontScale="92500" lnSpcReduction="20000"/>
          </a:bodyPr>
          <a:lstStyle/>
          <a:p>
            <a:r>
              <a:rPr lang="en-US" dirty="0"/>
              <a:t>Complementary charts</a:t>
            </a:r>
          </a:p>
          <a:p>
            <a:r>
              <a:rPr lang="en-US" dirty="0"/>
              <a:t>Additional Resources</a:t>
            </a:r>
          </a:p>
          <a:p>
            <a:r>
              <a:rPr lang="en-US" dirty="0"/>
              <a:t>Instructions &amp; Terms of Use </a:t>
            </a:r>
          </a:p>
        </p:txBody>
      </p:sp>
      <p:sp>
        <p:nvSpPr>
          <p:cNvPr id="3" name="Title 2"/>
          <p:cNvSpPr>
            <a:spLocks noGrp="1"/>
          </p:cNvSpPr>
          <p:nvPr>
            <p:ph type="title"/>
          </p:nvPr>
        </p:nvSpPr>
        <p:spPr>
          <a:xfrm>
            <a:off x="930728" y="1159328"/>
            <a:ext cx="6172200" cy="857250"/>
          </a:xfrm>
        </p:spPr>
        <p:txBody>
          <a:bodyPr/>
          <a:lstStyle/>
          <a:p>
            <a:r>
              <a:rPr lang="en-US" dirty="0" smtClean="0">
                <a:solidFill>
                  <a:schemeClr val="bg1"/>
                </a:solidFill>
              </a:rPr>
              <a:t>Contents</a:t>
            </a:r>
            <a:endParaRPr lang="en-US" dirty="0">
              <a:solidFill>
                <a:schemeClr val="bg1"/>
              </a:solidFill>
            </a:endParaRPr>
          </a:p>
        </p:txBody>
      </p:sp>
    </p:spTree>
    <p:extLst>
      <p:ext uri="{BB962C8B-B14F-4D97-AF65-F5344CB8AC3E}">
        <p14:creationId xmlns:p14="http://schemas.microsoft.com/office/powerpoint/2010/main" val="25751477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mtClean="0"/>
              <a:t>Your slide title text here</a:t>
            </a:r>
            <a:endParaRPr lang="en-IN" dirty="0"/>
          </a:p>
        </p:txBody>
      </p:sp>
      <p:sp>
        <p:nvSpPr>
          <p:cNvPr id="7" name="Rectangle 6"/>
          <p:cNvSpPr/>
          <p:nvPr/>
        </p:nvSpPr>
        <p:spPr>
          <a:xfrm>
            <a:off x="316725" y="1690689"/>
            <a:ext cx="2595621" cy="3182952"/>
          </a:xfrm>
          <a:prstGeom prst="rect">
            <a:avLst/>
          </a:prstGeom>
          <a:solidFill>
            <a:srgbClr val="BEC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Rectangle 7"/>
          <p:cNvSpPr/>
          <p:nvPr/>
        </p:nvSpPr>
        <p:spPr>
          <a:xfrm>
            <a:off x="6482" y="1851732"/>
            <a:ext cx="3133218" cy="6062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9" name="Isosceles Triangle 8"/>
          <p:cNvSpPr/>
          <p:nvPr/>
        </p:nvSpPr>
        <p:spPr>
          <a:xfrm rot="16200000">
            <a:off x="38453" y="2426037"/>
            <a:ext cx="246300" cy="310243"/>
          </a:xfrm>
          <a:prstGeom prst="triangle">
            <a:avLst>
              <a:gd name="adj" fmla="val 100000"/>
            </a:avLst>
          </a:prstGeom>
          <a:solidFill>
            <a:srgbClr val="C1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p:cNvSpPr/>
          <p:nvPr/>
        </p:nvSpPr>
        <p:spPr>
          <a:xfrm>
            <a:off x="525601" y="2581158"/>
            <a:ext cx="2094978" cy="1156479"/>
          </a:xfrm>
          <a:prstGeom prst="rect">
            <a:avLst/>
          </a:prstGeom>
        </p:spPr>
        <p:txBody>
          <a:bodyPr wrap="square">
            <a:spAutoFit/>
          </a:bodyPr>
          <a:lstStyle/>
          <a:p>
            <a:pPr algn="ctr"/>
            <a:r>
              <a:rPr lang="en-IN" dirty="0">
                <a:latin typeface="Calibri" panose="020F0502020204030204" pitchFamily="34" charset="0"/>
              </a:rPr>
              <a:t>You can replace this text with your own. You can replace this text with your own. </a:t>
            </a:r>
          </a:p>
        </p:txBody>
      </p:sp>
      <p:sp>
        <p:nvSpPr>
          <p:cNvPr id="11" name="Rectangle 10"/>
          <p:cNvSpPr/>
          <p:nvPr/>
        </p:nvSpPr>
        <p:spPr>
          <a:xfrm>
            <a:off x="3274189" y="3159016"/>
            <a:ext cx="2595621" cy="3182952"/>
          </a:xfrm>
          <a:prstGeom prst="rect">
            <a:avLst/>
          </a:prstGeom>
          <a:solidFill>
            <a:srgbClr val="BEC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Rectangle 11"/>
          <p:cNvSpPr/>
          <p:nvPr/>
        </p:nvSpPr>
        <p:spPr>
          <a:xfrm>
            <a:off x="2963948" y="3320059"/>
            <a:ext cx="3133218" cy="6062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13" name="Isosceles Triangle 12"/>
          <p:cNvSpPr/>
          <p:nvPr/>
        </p:nvSpPr>
        <p:spPr>
          <a:xfrm rot="16200000">
            <a:off x="2995919" y="3894364"/>
            <a:ext cx="246300" cy="310243"/>
          </a:xfrm>
          <a:prstGeom prst="triangle">
            <a:avLst>
              <a:gd name="adj" fmla="val 10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 name="Rectangle 13"/>
          <p:cNvSpPr/>
          <p:nvPr/>
        </p:nvSpPr>
        <p:spPr>
          <a:xfrm>
            <a:off x="3483066" y="4049485"/>
            <a:ext cx="2094978" cy="1156479"/>
          </a:xfrm>
          <a:prstGeom prst="rect">
            <a:avLst/>
          </a:prstGeom>
        </p:spPr>
        <p:txBody>
          <a:bodyPr wrap="square">
            <a:spAutoFit/>
          </a:bodyPr>
          <a:lstStyle/>
          <a:p>
            <a:pPr algn="ctr"/>
            <a:r>
              <a:rPr lang="en-IN" dirty="0">
                <a:latin typeface="Calibri" panose="020F0502020204030204" pitchFamily="34" charset="0"/>
              </a:rPr>
              <a:t>You can replace this text with your own. You can replace this text with your own. </a:t>
            </a:r>
          </a:p>
        </p:txBody>
      </p:sp>
      <p:sp>
        <p:nvSpPr>
          <p:cNvPr id="15" name="Rectangle 14"/>
          <p:cNvSpPr/>
          <p:nvPr/>
        </p:nvSpPr>
        <p:spPr>
          <a:xfrm>
            <a:off x="6148767" y="1690689"/>
            <a:ext cx="2595621" cy="3182952"/>
          </a:xfrm>
          <a:prstGeom prst="rect">
            <a:avLst/>
          </a:prstGeom>
          <a:solidFill>
            <a:srgbClr val="BEC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6" name="Rectangle 15"/>
          <p:cNvSpPr/>
          <p:nvPr/>
        </p:nvSpPr>
        <p:spPr>
          <a:xfrm>
            <a:off x="5838525" y="1851732"/>
            <a:ext cx="3133218" cy="60627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17" name="Isosceles Triangle 16"/>
          <p:cNvSpPr/>
          <p:nvPr/>
        </p:nvSpPr>
        <p:spPr>
          <a:xfrm rot="16200000">
            <a:off x="5870496" y="2426037"/>
            <a:ext cx="246300" cy="310243"/>
          </a:xfrm>
          <a:prstGeom prst="triangle">
            <a:avLst>
              <a:gd name="adj" fmla="val 100000"/>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8" name="Rectangle 17"/>
          <p:cNvSpPr/>
          <p:nvPr/>
        </p:nvSpPr>
        <p:spPr>
          <a:xfrm>
            <a:off x="6357644" y="2581158"/>
            <a:ext cx="2094978" cy="1156479"/>
          </a:xfrm>
          <a:prstGeom prst="rect">
            <a:avLst/>
          </a:prstGeom>
        </p:spPr>
        <p:txBody>
          <a:bodyPr wrap="square">
            <a:spAutoFit/>
          </a:bodyPr>
          <a:lstStyle/>
          <a:p>
            <a:pPr algn="ctr"/>
            <a:r>
              <a:rPr lang="en-IN" dirty="0">
                <a:latin typeface="Calibri" panose="020F0502020204030204" pitchFamily="34" charset="0"/>
              </a:rPr>
              <a:t>You can replace this text with your own. You can replace this text with your own. </a:t>
            </a:r>
          </a:p>
        </p:txBody>
      </p:sp>
    </p:spTree>
    <p:extLst>
      <p:ext uri="{BB962C8B-B14F-4D97-AF65-F5344CB8AC3E}">
        <p14:creationId xmlns:p14="http://schemas.microsoft.com/office/powerpoint/2010/main" val="6094596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mtClean="0"/>
              <a:t>Your slide title text here</a:t>
            </a:r>
            <a:endParaRPr lang="en-IN" dirty="0"/>
          </a:p>
        </p:txBody>
      </p:sp>
      <p:sp>
        <p:nvSpPr>
          <p:cNvPr id="38" name="Freeform 37"/>
          <p:cNvSpPr/>
          <p:nvPr/>
        </p:nvSpPr>
        <p:spPr>
          <a:xfrm>
            <a:off x="781665" y="1828339"/>
            <a:ext cx="7580670" cy="2256504"/>
          </a:xfrm>
          <a:custGeom>
            <a:avLst/>
            <a:gdLst>
              <a:gd name="connsiteX0" fmla="*/ 0 w 7580670"/>
              <a:gd name="connsiteY0" fmla="*/ 0 h 2256504"/>
              <a:gd name="connsiteX1" fmla="*/ 7580670 w 7580670"/>
              <a:gd name="connsiteY1" fmla="*/ 0 h 2256504"/>
              <a:gd name="connsiteX2" fmla="*/ 7580670 w 7580670"/>
              <a:gd name="connsiteY2" fmla="*/ 2256504 h 2256504"/>
              <a:gd name="connsiteX3" fmla="*/ 6184490 w 7580670"/>
              <a:gd name="connsiteY3" fmla="*/ 2256504 h 2256504"/>
              <a:gd name="connsiteX4" fmla="*/ 6184490 w 7580670"/>
              <a:gd name="connsiteY4" fmla="*/ 1325563 h 2256504"/>
              <a:gd name="connsiteX5" fmla="*/ 1396180 w 7580670"/>
              <a:gd name="connsiteY5" fmla="*/ 1325563 h 2256504"/>
              <a:gd name="connsiteX6" fmla="*/ 1396180 w 7580670"/>
              <a:gd name="connsiteY6" fmla="*/ 2256504 h 2256504"/>
              <a:gd name="connsiteX7" fmla="*/ 0 w 7580670"/>
              <a:gd name="connsiteY7" fmla="*/ 2256504 h 2256504"/>
              <a:gd name="connsiteX8" fmla="*/ 0 w 7580670"/>
              <a:gd name="connsiteY8" fmla="*/ 0 h 2256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80670" h="2256504">
                <a:moveTo>
                  <a:pt x="0" y="0"/>
                </a:moveTo>
                <a:lnTo>
                  <a:pt x="7580670" y="0"/>
                </a:lnTo>
                <a:lnTo>
                  <a:pt x="7580670" y="2256504"/>
                </a:lnTo>
                <a:lnTo>
                  <a:pt x="6184490" y="2256504"/>
                </a:lnTo>
                <a:lnTo>
                  <a:pt x="6184490" y="1325563"/>
                </a:lnTo>
                <a:lnTo>
                  <a:pt x="1396180" y="1325563"/>
                </a:lnTo>
                <a:lnTo>
                  <a:pt x="1396180" y="2256504"/>
                </a:lnTo>
                <a:lnTo>
                  <a:pt x="0" y="2256504"/>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6" name="Freeform 35"/>
          <p:cNvSpPr/>
          <p:nvPr/>
        </p:nvSpPr>
        <p:spPr>
          <a:xfrm>
            <a:off x="781665" y="4139586"/>
            <a:ext cx="7580670" cy="2256504"/>
          </a:xfrm>
          <a:custGeom>
            <a:avLst/>
            <a:gdLst>
              <a:gd name="connsiteX0" fmla="*/ 0 w 7580670"/>
              <a:gd name="connsiteY0" fmla="*/ 0 h 2256504"/>
              <a:gd name="connsiteX1" fmla="*/ 1396180 w 7580670"/>
              <a:gd name="connsiteY1" fmla="*/ 0 h 2256504"/>
              <a:gd name="connsiteX2" fmla="*/ 1396180 w 7580670"/>
              <a:gd name="connsiteY2" fmla="*/ 1128252 h 2256504"/>
              <a:gd name="connsiteX3" fmla="*/ 6184490 w 7580670"/>
              <a:gd name="connsiteY3" fmla="*/ 1128252 h 2256504"/>
              <a:gd name="connsiteX4" fmla="*/ 6184490 w 7580670"/>
              <a:gd name="connsiteY4" fmla="*/ 0 h 2256504"/>
              <a:gd name="connsiteX5" fmla="*/ 7580670 w 7580670"/>
              <a:gd name="connsiteY5" fmla="*/ 0 h 2256504"/>
              <a:gd name="connsiteX6" fmla="*/ 7580670 w 7580670"/>
              <a:gd name="connsiteY6" fmla="*/ 2256504 h 2256504"/>
              <a:gd name="connsiteX7" fmla="*/ 0 w 7580670"/>
              <a:gd name="connsiteY7" fmla="*/ 2256504 h 2256504"/>
              <a:gd name="connsiteX8" fmla="*/ 0 w 7580670"/>
              <a:gd name="connsiteY8" fmla="*/ 0 h 2256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80670" h="2256504">
                <a:moveTo>
                  <a:pt x="0" y="0"/>
                </a:moveTo>
                <a:lnTo>
                  <a:pt x="1396180" y="0"/>
                </a:lnTo>
                <a:lnTo>
                  <a:pt x="1396180" y="1128252"/>
                </a:lnTo>
                <a:lnTo>
                  <a:pt x="6184490" y="1128252"/>
                </a:lnTo>
                <a:lnTo>
                  <a:pt x="6184490" y="0"/>
                </a:lnTo>
                <a:lnTo>
                  <a:pt x="7580670" y="0"/>
                </a:lnTo>
                <a:lnTo>
                  <a:pt x="7580670" y="2256504"/>
                </a:lnTo>
                <a:lnTo>
                  <a:pt x="0" y="2256504"/>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5" name="Rectangle 34"/>
          <p:cNvSpPr/>
          <p:nvPr/>
        </p:nvSpPr>
        <p:spPr>
          <a:xfrm>
            <a:off x="2232000" y="3196494"/>
            <a:ext cx="4680000" cy="20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Calibri" panose="020F0502020204030204" pitchFamily="34" charset="0"/>
              </a:rPr>
              <a:t>You can replace this text with your own. You can replace this text with your own. You can replace this text with your own. You can replace this text with your own.  </a:t>
            </a:r>
          </a:p>
        </p:txBody>
      </p:sp>
      <p:sp>
        <p:nvSpPr>
          <p:cNvPr id="41" name="Rectangle 40"/>
          <p:cNvSpPr/>
          <p:nvPr/>
        </p:nvSpPr>
        <p:spPr>
          <a:xfrm>
            <a:off x="781665" y="2217927"/>
            <a:ext cx="1317522" cy="1200329"/>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a:t>
            </a:r>
          </a:p>
        </p:txBody>
      </p:sp>
      <p:sp>
        <p:nvSpPr>
          <p:cNvPr id="42" name="Rectangle 41"/>
          <p:cNvSpPr/>
          <p:nvPr/>
        </p:nvSpPr>
        <p:spPr>
          <a:xfrm>
            <a:off x="781665" y="4603963"/>
            <a:ext cx="1317522" cy="1200329"/>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a:t>
            </a:r>
          </a:p>
        </p:txBody>
      </p:sp>
      <p:sp>
        <p:nvSpPr>
          <p:cNvPr id="46" name="Rectangle 45"/>
          <p:cNvSpPr/>
          <p:nvPr/>
        </p:nvSpPr>
        <p:spPr>
          <a:xfrm>
            <a:off x="6946493" y="2217927"/>
            <a:ext cx="1317522" cy="1200329"/>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a:t>
            </a:r>
          </a:p>
        </p:txBody>
      </p:sp>
      <p:sp>
        <p:nvSpPr>
          <p:cNvPr id="47" name="Rectangle 46"/>
          <p:cNvSpPr/>
          <p:nvPr/>
        </p:nvSpPr>
        <p:spPr>
          <a:xfrm>
            <a:off x="6946493" y="4603963"/>
            <a:ext cx="1317522" cy="1200329"/>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a:t>
            </a:r>
          </a:p>
        </p:txBody>
      </p:sp>
      <p:sp>
        <p:nvSpPr>
          <p:cNvPr id="48" name="Rectangle 47"/>
          <p:cNvSpPr/>
          <p:nvPr/>
        </p:nvSpPr>
        <p:spPr>
          <a:xfrm>
            <a:off x="3613356" y="2012898"/>
            <a:ext cx="1946786" cy="923330"/>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a:t>
            </a:r>
          </a:p>
        </p:txBody>
      </p:sp>
      <p:sp>
        <p:nvSpPr>
          <p:cNvPr id="49" name="Rectangle 48"/>
          <p:cNvSpPr/>
          <p:nvPr/>
        </p:nvSpPr>
        <p:spPr>
          <a:xfrm>
            <a:off x="3652684" y="5342627"/>
            <a:ext cx="1946786" cy="923330"/>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a:t>
            </a:r>
          </a:p>
        </p:txBody>
      </p:sp>
    </p:spTree>
    <p:extLst>
      <p:ext uri="{BB962C8B-B14F-4D97-AF65-F5344CB8AC3E}">
        <p14:creationId xmlns:p14="http://schemas.microsoft.com/office/powerpoint/2010/main" val="2701991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mtClean="0"/>
              <a:t>Your slide title text here</a:t>
            </a:r>
            <a:endParaRPr lang="en-IN" dirty="0"/>
          </a:p>
        </p:txBody>
      </p:sp>
      <p:sp>
        <p:nvSpPr>
          <p:cNvPr id="15" name="Rectangle 14"/>
          <p:cNvSpPr/>
          <p:nvPr/>
        </p:nvSpPr>
        <p:spPr>
          <a:xfrm>
            <a:off x="247997" y="1743671"/>
            <a:ext cx="4112106" cy="2656400"/>
          </a:xfrm>
          <a:prstGeom prst="rect">
            <a:avLst/>
          </a:prstGeom>
          <a:solidFill>
            <a:schemeClr val="accent3"/>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6" name="Rectangle 15"/>
          <p:cNvSpPr/>
          <p:nvPr/>
        </p:nvSpPr>
        <p:spPr>
          <a:xfrm rot="21199475">
            <a:off x="247997" y="1743671"/>
            <a:ext cx="4112106" cy="2656400"/>
          </a:xfrm>
          <a:prstGeom prst="rect">
            <a:avLst/>
          </a:prstGeom>
          <a:solidFill>
            <a:srgbClr val="F1C40F"/>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tx1"/>
                </a:solidFill>
                <a:latin typeface="Calibri" panose="020F0502020204030204" pitchFamily="34" charset="0"/>
              </a:rPr>
              <a:t>You can replace this text with your own. You can replace this text with your own. </a:t>
            </a:r>
          </a:p>
          <a:p>
            <a:pPr algn="ctr"/>
            <a:endParaRPr lang="en-IN" dirty="0">
              <a:solidFill>
                <a:schemeClr val="tx1"/>
              </a:solidFill>
              <a:latin typeface="Calibri" panose="020F0502020204030204" pitchFamily="34" charset="0"/>
            </a:endParaRPr>
          </a:p>
        </p:txBody>
      </p:sp>
      <p:sp>
        <p:nvSpPr>
          <p:cNvPr id="17" name="Rectangle 16"/>
          <p:cNvSpPr/>
          <p:nvPr/>
        </p:nvSpPr>
        <p:spPr>
          <a:xfrm>
            <a:off x="4714880" y="3663238"/>
            <a:ext cx="4112106" cy="2656400"/>
          </a:xfrm>
          <a:prstGeom prst="rect">
            <a:avLst/>
          </a:prstGeom>
          <a:solidFill>
            <a:schemeClr val="accent3"/>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8" name="Rectangle 17"/>
          <p:cNvSpPr/>
          <p:nvPr/>
        </p:nvSpPr>
        <p:spPr>
          <a:xfrm rot="408248">
            <a:off x="4714880" y="3663238"/>
            <a:ext cx="4112106" cy="2656400"/>
          </a:xfrm>
          <a:prstGeom prst="rect">
            <a:avLst/>
          </a:prstGeom>
          <a:solidFill>
            <a:srgbClr val="297FB8"/>
          </a:solid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Calibri" panose="020F0502020204030204" pitchFamily="34" charset="0"/>
              </a:rPr>
              <a:t>You can replace this text with your own. You can replace this text with your own. </a:t>
            </a:r>
          </a:p>
        </p:txBody>
      </p:sp>
    </p:spTree>
    <p:extLst>
      <p:ext uri="{BB962C8B-B14F-4D97-AF65-F5344CB8AC3E}">
        <p14:creationId xmlns:p14="http://schemas.microsoft.com/office/powerpoint/2010/main" val="26475762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mtClean="0"/>
              <a:t>Your slide title text here</a:t>
            </a:r>
            <a:endParaRPr lang="en-IN" dirty="0"/>
          </a:p>
        </p:txBody>
      </p:sp>
      <p:sp>
        <p:nvSpPr>
          <p:cNvPr id="3" name="Rectangle 2"/>
          <p:cNvSpPr/>
          <p:nvPr/>
        </p:nvSpPr>
        <p:spPr>
          <a:xfrm>
            <a:off x="99103" y="2364190"/>
            <a:ext cx="2176036" cy="275209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8" name="Freeform 7"/>
          <p:cNvSpPr/>
          <p:nvPr/>
        </p:nvSpPr>
        <p:spPr>
          <a:xfrm>
            <a:off x="99102" y="1897193"/>
            <a:ext cx="2176036" cy="674391"/>
          </a:xfrm>
          <a:custGeom>
            <a:avLst/>
            <a:gdLst>
              <a:gd name="connsiteX0" fmla="*/ 0 w 2379407"/>
              <a:gd name="connsiteY0" fmla="*/ 0 h 737420"/>
              <a:gd name="connsiteX1" fmla="*/ 989457 w 2379407"/>
              <a:gd name="connsiteY1" fmla="*/ 0 h 737420"/>
              <a:gd name="connsiteX2" fmla="*/ 1444921 w 2379407"/>
              <a:gd name="connsiteY2" fmla="*/ 0 h 737420"/>
              <a:gd name="connsiteX3" fmla="*/ 2379407 w 2379407"/>
              <a:gd name="connsiteY3" fmla="*/ 0 h 737420"/>
              <a:gd name="connsiteX4" fmla="*/ 2379407 w 2379407"/>
              <a:gd name="connsiteY4" fmla="*/ 737420 h 737420"/>
              <a:gd name="connsiteX5" fmla="*/ 1112363 w 2379407"/>
              <a:gd name="connsiteY5" fmla="*/ 737420 h 737420"/>
              <a:gd name="connsiteX6" fmla="*/ 989457 w 2379407"/>
              <a:gd name="connsiteY6" fmla="*/ 614514 h 737420"/>
              <a:gd name="connsiteX7" fmla="*/ 989457 w 2379407"/>
              <a:gd name="connsiteY7" fmla="*/ 521110 h 737420"/>
              <a:gd name="connsiteX8" fmla="*/ 0 w 2379407"/>
              <a:gd name="connsiteY8" fmla="*/ 521110 h 737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9407" h="737420">
                <a:moveTo>
                  <a:pt x="0" y="0"/>
                </a:moveTo>
                <a:lnTo>
                  <a:pt x="989457" y="0"/>
                </a:lnTo>
                <a:lnTo>
                  <a:pt x="1444921" y="0"/>
                </a:lnTo>
                <a:lnTo>
                  <a:pt x="2379407" y="0"/>
                </a:lnTo>
                <a:lnTo>
                  <a:pt x="2379407" y="737420"/>
                </a:lnTo>
                <a:lnTo>
                  <a:pt x="1112363" y="737420"/>
                </a:lnTo>
                <a:cubicBezTo>
                  <a:pt x="1044484" y="737420"/>
                  <a:pt x="989457" y="682393"/>
                  <a:pt x="989457" y="614514"/>
                </a:cubicBezTo>
                <a:lnTo>
                  <a:pt x="989457" y="521110"/>
                </a:lnTo>
                <a:lnTo>
                  <a:pt x="0" y="5211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p>
        </p:txBody>
      </p:sp>
      <p:sp>
        <p:nvSpPr>
          <p:cNvPr id="4" name="Rectangle 3"/>
          <p:cNvSpPr/>
          <p:nvPr/>
        </p:nvSpPr>
        <p:spPr>
          <a:xfrm>
            <a:off x="2356066" y="2364190"/>
            <a:ext cx="2176036" cy="275209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10" name="Freeform 9"/>
          <p:cNvSpPr/>
          <p:nvPr/>
        </p:nvSpPr>
        <p:spPr>
          <a:xfrm flipH="1">
            <a:off x="2356066" y="1897193"/>
            <a:ext cx="2176036" cy="674391"/>
          </a:xfrm>
          <a:custGeom>
            <a:avLst/>
            <a:gdLst>
              <a:gd name="connsiteX0" fmla="*/ 0 w 2379407"/>
              <a:gd name="connsiteY0" fmla="*/ 0 h 737420"/>
              <a:gd name="connsiteX1" fmla="*/ 989457 w 2379407"/>
              <a:gd name="connsiteY1" fmla="*/ 0 h 737420"/>
              <a:gd name="connsiteX2" fmla="*/ 1444921 w 2379407"/>
              <a:gd name="connsiteY2" fmla="*/ 0 h 737420"/>
              <a:gd name="connsiteX3" fmla="*/ 2379407 w 2379407"/>
              <a:gd name="connsiteY3" fmla="*/ 0 h 737420"/>
              <a:gd name="connsiteX4" fmla="*/ 2379407 w 2379407"/>
              <a:gd name="connsiteY4" fmla="*/ 737420 h 737420"/>
              <a:gd name="connsiteX5" fmla="*/ 1112363 w 2379407"/>
              <a:gd name="connsiteY5" fmla="*/ 737420 h 737420"/>
              <a:gd name="connsiteX6" fmla="*/ 989457 w 2379407"/>
              <a:gd name="connsiteY6" fmla="*/ 614514 h 737420"/>
              <a:gd name="connsiteX7" fmla="*/ 989457 w 2379407"/>
              <a:gd name="connsiteY7" fmla="*/ 521110 h 737420"/>
              <a:gd name="connsiteX8" fmla="*/ 0 w 2379407"/>
              <a:gd name="connsiteY8" fmla="*/ 521110 h 737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9407" h="737420">
                <a:moveTo>
                  <a:pt x="0" y="0"/>
                </a:moveTo>
                <a:lnTo>
                  <a:pt x="989457" y="0"/>
                </a:lnTo>
                <a:lnTo>
                  <a:pt x="1444921" y="0"/>
                </a:lnTo>
                <a:lnTo>
                  <a:pt x="2379407" y="0"/>
                </a:lnTo>
                <a:lnTo>
                  <a:pt x="2379407" y="737420"/>
                </a:lnTo>
                <a:lnTo>
                  <a:pt x="1112363" y="737420"/>
                </a:lnTo>
                <a:cubicBezTo>
                  <a:pt x="1044484" y="737420"/>
                  <a:pt x="989457" y="682393"/>
                  <a:pt x="989457" y="614514"/>
                </a:cubicBezTo>
                <a:lnTo>
                  <a:pt x="989457" y="521110"/>
                </a:lnTo>
                <a:lnTo>
                  <a:pt x="0" y="5211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p>
        </p:txBody>
      </p:sp>
      <p:sp>
        <p:nvSpPr>
          <p:cNvPr id="19" name="Rectangle 18"/>
          <p:cNvSpPr/>
          <p:nvPr/>
        </p:nvSpPr>
        <p:spPr>
          <a:xfrm>
            <a:off x="413726" y="2014571"/>
            <a:ext cx="1546787" cy="289975"/>
          </a:xfrm>
          <a:prstGeom prst="rect">
            <a:avLst/>
          </a:prstGeom>
        </p:spPr>
        <p:txBody>
          <a:bodyPr wrap="none">
            <a:spAutoFit/>
          </a:bodyPr>
          <a:lstStyle/>
          <a:p>
            <a:pPr algn="ctr"/>
            <a:r>
              <a:rPr lang="en-IN" b="1" dirty="0">
                <a:solidFill>
                  <a:schemeClr val="bg1"/>
                </a:solidFill>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20" name="Rectangle 19"/>
          <p:cNvSpPr/>
          <p:nvPr/>
        </p:nvSpPr>
        <p:spPr>
          <a:xfrm>
            <a:off x="2589762" y="1993955"/>
            <a:ext cx="1546787" cy="289975"/>
          </a:xfrm>
          <a:prstGeom prst="rect">
            <a:avLst/>
          </a:prstGeom>
        </p:spPr>
        <p:txBody>
          <a:bodyPr wrap="none">
            <a:spAutoFit/>
          </a:bodyPr>
          <a:lstStyle/>
          <a:p>
            <a:pPr algn="ctr"/>
            <a:r>
              <a:rPr lang="en-IN" b="1" dirty="0">
                <a:solidFill>
                  <a:schemeClr val="bg1"/>
                </a:solidFill>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26" name="Rectangle 25"/>
          <p:cNvSpPr/>
          <p:nvPr/>
        </p:nvSpPr>
        <p:spPr>
          <a:xfrm>
            <a:off x="4613030" y="2364190"/>
            <a:ext cx="2176036" cy="2752097"/>
          </a:xfrm>
          <a:prstGeom prst="rect">
            <a:avLst/>
          </a:pr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27" name="Freeform 26"/>
          <p:cNvSpPr/>
          <p:nvPr/>
        </p:nvSpPr>
        <p:spPr>
          <a:xfrm>
            <a:off x="4613029" y="1897193"/>
            <a:ext cx="2176036" cy="674391"/>
          </a:xfrm>
          <a:custGeom>
            <a:avLst/>
            <a:gdLst>
              <a:gd name="connsiteX0" fmla="*/ 0 w 2379407"/>
              <a:gd name="connsiteY0" fmla="*/ 0 h 737420"/>
              <a:gd name="connsiteX1" fmla="*/ 989457 w 2379407"/>
              <a:gd name="connsiteY1" fmla="*/ 0 h 737420"/>
              <a:gd name="connsiteX2" fmla="*/ 1444921 w 2379407"/>
              <a:gd name="connsiteY2" fmla="*/ 0 h 737420"/>
              <a:gd name="connsiteX3" fmla="*/ 2379407 w 2379407"/>
              <a:gd name="connsiteY3" fmla="*/ 0 h 737420"/>
              <a:gd name="connsiteX4" fmla="*/ 2379407 w 2379407"/>
              <a:gd name="connsiteY4" fmla="*/ 737420 h 737420"/>
              <a:gd name="connsiteX5" fmla="*/ 1112363 w 2379407"/>
              <a:gd name="connsiteY5" fmla="*/ 737420 h 737420"/>
              <a:gd name="connsiteX6" fmla="*/ 989457 w 2379407"/>
              <a:gd name="connsiteY6" fmla="*/ 614514 h 737420"/>
              <a:gd name="connsiteX7" fmla="*/ 989457 w 2379407"/>
              <a:gd name="connsiteY7" fmla="*/ 521110 h 737420"/>
              <a:gd name="connsiteX8" fmla="*/ 0 w 2379407"/>
              <a:gd name="connsiteY8" fmla="*/ 521110 h 737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9407" h="737420">
                <a:moveTo>
                  <a:pt x="0" y="0"/>
                </a:moveTo>
                <a:lnTo>
                  <a:pt x="989457" y="0"/>
                </a:lnTo>
                <a:lnTo>
                  <a:pt x="1444921" y="0"/>
                </a:lnTo>
                <a:lnTo>
                  <a:pt x="2379407" y="0"/>
                </a:lnTo>
                <a:lnTo>
                  <a:pt x="2379407" y="737420"/>
                </a:lnTo>
                <a:lnTo>
                  <a:pt x="1112363" y="737420"/>
                </a:lnTo>
                <a:cubicBezTo>
                  <a:pt x="1044484" y="737420"/>
                  <a:pt x="989457" y="682393"/>
                  <a:pt x="989457" y="614514"/>
                </a:cubicBezTo>
                <a:lnTo>
                  <a:pt x="989457" y="521110"/>
                </a:lnTo>
                <a:lnTo>
                  <a:pt x="0" y="52111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p>
        </p:txBody>
      </p:sp>
      <p:sp>
        <p:nvSpPr>
          <p:cNvPr id="28" name="Rectangle 27"/>
          <p:cNvSpPr/>
          <p:nvPr/>
        </p:nvSpPr>
        <p:spPr>
          <a:xfrm>
            <a:off x="6869993" y="2364190"/>
            <a:ext cx="2176036" cy="2752097"/>
          </a:xfrm>
          <a:prstGeom prst="rect">
            <a:avLst/>
          </a:pr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29" name="Freeform 28"/>
          <p:cNvSpPr/>
          <p:nvPr/>
        </p:nvSpPr>
        <p:spPr>
          <a:xfrm flipH="1">
            <a:off x="6869993" y="1897193"/>
            <a:ext cx="2176036" cy="674391"/>
          </a:xfrm>
          <a:custGeom>
            <a:avLst/>
            <a:gdLst>
              <a:gd name="connsiteX0" fmla="*/ 0 w 2379407"/>
              <a:gd name="connsiteY0" fmla="*/ 0 h 737420"/>
              <a:gd name="connsiteX1" fmla="*/ 989457 w 2379407"/>
              <a:gd name="connsiteY1" fmla="*/ 0 h 737420"/>
              <a:gd name="connsiteX2" fmla="*/ 1444921 w 2379407"/>
              <a:gd name="connsiteY2" fmla="*/ 0 h 737420"/>
              <a:gd name="connsiteX3" fmla="*/ 2379407 w 2379407"/>
              <a:gd name="connsiteY3" fmla="*/ 0 h 737420"/>
              <a:gd name="connsiteX4" fmla="*/ 2379407 w 2379407"/>
              <a:gd name="connsiteY4" fmla="*/ 737420 h 737420"/>
              <a:gd name="connsiteX5" fmla="*/ 1112363 w 2379407"/>
              <a:gd name="connsiteY5" fmla="*/ 737420 h 737420"/>
              <a:gd name="connsiteX6" fmla="*/ 989457 w 2379407"/>
              <a:gd name="connsiteY6" fmla="*/ 614514 h 737420"/>
              <a:gd name="connsiteX7" fmla="*/ 989457 w 2379407"/>
              <a:gd name="connsiteY7" fmla="*/ 521110 h 737420"/>
              <a:gd name="connsiteX8" fmla="*/ 0 w 2379407"/>
              <a:gd name="connsiteY8" fmla="*/ 521110 h 737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9407" h="737420">
                <a:moveTo>
                  <a:pt x="0" y="0"/>
                </a:moveTo>
                <a:lnTo>
                  <a:pt x="989457" y="0"/>
                </a:lnTo>
                <a:lnTo>
                  <a:pt x="1444921" y="0"/>
                </a:lnTo>
                <a:lnTo>
                  <a:pt x="2379407" y="0"/>
                </a:lnTo>
                <a:lnTo>
                  <a:pt x="2379407" y="737420"/>
                </a:lnTo>
                <a:lnTo>
                  <a:pt x="1112363" y="737420"/>
                </a:lnTo>
                <a:cubicBezTo>
                  <a:pt x="1044484" y="737420"/>
                  <a:pt x="989457" y="682393"/>
                  <a:pt x="989457" y="614514"/>
                </a:cubicBezTo>
                <a:lnTo>
                  <a:pt x="989457" y="521110"/>
                </a:lnTo>
                <a:lnTo>
                  <a:pt x="0" y="52111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p>
        </p:txBody>
      </p:sp>
      <p:sp>
        <p:nvSpPr>
          <p:cNvPr id="30" name="Rectangle 29"/>
          <p:cNvSpPr/>
          <p:nvPr/>
        </p:nvSpPr>
        <p:spPr>
          <a:xfrm>
            <a:off x="4927652" y="2014571"/>
            <a:ext cx="1546787" cy="289975"/>
          </a:xfrm>
          <a:prstGeom prst="rect">
            <a:avLst/>
          </a:prstGeom>
        </p:spPr>
        <p:txBody>
          <a:bodyPr wrap="none">
            <a:spAutoFit/>
          </a:bodyPr>
          <a:lstStyle/>
          <a:p>
            <a:pPr algn="ctr"/>
            <a:r>
              <a:rPr lang="en-IN" b="1" dirty="0">
                <a:solidFill>
                  <a:schemeClr val="bg1"/>
                </a:solidFill>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31" name="Rectangle 30"/>
          <p:cNvSpPr/>
          <p:nvPr/>
        </p:nvSpPr>
        <p:spPr>
          <a:xfrm>
            <a:off x="7103688" y="1993955"/>
            <a:ext cx="1546787" cy="289975"/>
          </a:xfrm>
          <a:prstGeom prst="rect">
            <a:avLst/>
          </a:prstGeom>
        </p:spPr>
        <p:txBody>
          <a:bodyPr wrap="none">
            <a:spAutoFit/>
          </a:bodyPr>
          <a:lstStyle/>
          <a:p>
            <a:pPr algn="ctr"/>
            <a:r>
              <a:rPr lang="en-IN" b="1" dirty="0">
                <a:solidFill>
                  <a:schemeClr val="bg1"/>
                </a:solidFill>
                <a:latin typeface="Calibri" panose="020F0502020204030204" pitchFamily="34" charset="0"/>
                <a:ea typeface="Lato Black" panose="020F0502020204030203" pitchFamily="34" charset="0"/>
                <a:cs typeface="Lato Black" panose="020F0502020204030203" pitchFamily="34" charset="0"/>
              </a:rPr>
              <a:t>Your title text here</a:t>
            </a:r>
          </a:p>
        </p:txBody>
      </p:sp>
    </p:spTree>
    <p:extLst>
      <p:ext uri="{BB962C8B-B14F-4D97-AF65-F5344CB8AC3E}">
        <p14:creationId xmlns:p14="http://schemas.microsoft.com/office/powerpoint/2010/main" val="19715072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mtClean="0"/>
              <a:t>Your slide title text here</a:t>
            </a:r>
            <a:endParaRPr lang="en-IN" dirty="0"/>
          </a:p>
        </p:txBody>
      </p:sp>
      <p:sp>
        <p:nvSpPr>
          <p:cNvPr id="14" name="Freeform 13"/>
          <p:cNvSpPr/>
          <p:nvPr/>
        </p:nvSpPr>
        <p:spPr>
          <a:xfrm>
            <a:off x="119742" y="2400500"/>
            <a:ext cx="2129245" cy="2436724"/>
          </a:xfrm>
          <a:custGeom>
            <a:avLst/>
            <a:gdLst>
              <a:gd name="connsiteX0" fmla="*/ 0 w 2829448"/>
              <a:gd name="connsiteY0" fmla="*/ 0 h 3238042"/>
              <a:gd name="connsiteX1" fmla="*/ 541553 w 2829448"/>
              <a:gd name="connsiteY1" fmla="*/ 138392 h 3238042"/>
              <a:gd name="connsiteX2" fmla="*/ 2081849 w 2829448"/>
              <a:gd name="connsiteY2" fmla="*/ 424099 h 3238042"/>
              <a:gd name="connsiteX3" fmla="*/ 2829448 w 2829448"/>
              <a:gd name="connsiteY3" fmla="*/ 517607 h 3238042"/>
              <a:gd name="connsiteX4" fmla="*/ 2829448 w 2829448"/>
              <a:gd name="connsiteY4" fmla="*/ 3238042 h 3238042"/>
              <a:gd name="connsiteX5" fmla="*/ 0 w 2829448"/>
              <a:gd name="connsiteY5" fmla="*/ 3238042 h 3238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3238042">
                <a:moveTo>
                  <a:pt x="0" y="0"/>
                </a:moveTo>
                <a:lnTo>
                  <a:pt x="541553" y="138392"/>
                </a:lnTo>
                <a:cubicBezTo>
                  <a:pt x="1023963" y="249767"/>
                  <a:pt x="1539421" y="345695"/>
                  <a:pt x="2081849" y="424099"/>
                </a:cubicBezTo>
                <a:lnTo>
                  <a:pt x="2829448" y="517607"/>
                </a:lnTo>
                <a:lnTo>
                  <a:pt x="2829448" y="3238042"/>
                </a:lnTo>
                <a:lnTo>
                  <a:pt x="0" y="3238042"/>
                </a:ln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Freeform 12"/>
          <p:cNvSpPr/>
          <p:nvPr/>
        </p:nvSpPr>
        <p:spPr>
          <a:xfrm>
            <a:off x="2378166" y="2803760"/>
            <a:ext cx="2129245" cy="2033464"/>
          </a:xfrm>
          <a:custGeom>
            <a:avLst/>
            <a:gdLst>
              <a:gd name="connsiteX0" fmla="*/ 0 w 2829448"/>
              <a:gd name="connsiteY0" fmla="*/ 0 h 2702170"/>
              <a:gd name="connsiteX1" fmla="*/ 782860 w 2829448"/>
              <a:gd name="connsiteY1" fmla="*/ 68790 h 2702170"/>
              <a:gd name="connsiteX2" fmla="*/ 2610338 w 2829448"/>
              <a:gd name="connsiteY2" fmla="*/ 131746 h 2702170"/>
              <a:gd name="connsiteX3" fmla="*/ 2829448 w 2829448"/>
              <a:gd name="connsiteY3" fmla="*/ 129853 h 2702170"/>
              <a:gd name="connsiteX4" fmla="*/ 2829448 w 2829448"/>
              <a:gd name="connsiteY4" fmla="*/ 2702170 h 2702170"/>
              <a:gd name="connsiteX5" fmla="*/ 0 w 2829448"/>
              <a:gd name="connsiteY5" fmla="*/ 2702170 h 270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2702170">
                <a:moveTo>
                  <a:pt x="0" y="0"/>
                </a:moveTo>
                <a:lnTo>
                  <a:pt x="782860" y="68790"/>
                </a:lnTo>
                <a:cubicBezTo>
                  <a:pt x="1373152" y="110068"/>
                  <a:pt x="1984337" y="131746"/>
                  <a:pt x="2610338" y="131746"/>
                </a:cubicBezTo>
                <a:lnTo>
                  <a:pt x="2829448" y="129853"/>
                </a:lnTo>
                <a:lnTo>
                  <a:pt x="2829448" y="2702170"/>
                </a:lnTo>
                <a:lnTo>
                  <a:pt x="0" y="2702170"/>
                </a:ln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Freeform 11"/>
          <p:cNvSpPr/>
          <p:nvPr/>
        </p:nvSpPr>
        <p:spPr>
          <a:xfrm>
            <a:off x="4636590" y="2748769"/>
            <a:ext cx="2129245" cy="2088457"/>
          </a:xfrm>
          <a:custGeom>
            <a:avLst/>
            <a:gdLst>
              <a:gd name="connsiteX0" fmla="*/ 2829448 w 2829448"/>
              <a:gd name="connsiteY0" fmla="*/ 0 h 2775247"/>
              <a:gd name="connsiteX1" fmla="*/ 2829448 w 2829448"/>
              <a:gd name="connsiteY1" fmla="*/ 2775247 h 2775247"/>
              <a:gd name="connsiteX2" fmla="*/ 0 w 2829448"/>
              <a:gd name="connsiteY2" fmla="*/ 2775247 h 2775247"/>
              <a:gd name="connsiteX3" fmla="*/ 0 w 2829448"/>
              <a:gd name="connsiteY3" fmla="*/ 201447 h 2775247"/>
              <a:gd name="connsiteX4" fmla="*/ 75858 w 2829448"/>
              <a:gd name="connsiteY4" fmla="*/ 200791 h 2775247"/>
              <a:gd name="connsiteX5" fmla="*/ 2305716 w 2829448"/>
              <a:gd name="connsiteY5" fmla="*/ 65507 h 277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2775247">
                <a:moveTo>
                  <a:pt x="2829448" y="0"/>
                </a:moveTo>
                <a:lnTo>
                  <a:pt x="2829448" y="2775247"/>
                </a:lnTo>
                <a:lnTo>
                  <a:pt x="0" y="2775247"/>
                </a:lnTo>
                <a:lnTo>
                  <a:pt x="0" y="201447"/>
                </a:lnTo>
                <a:lnTo>
                  <a:pt x="75858" y="200791"/>
                </a:lnTo>
                <a:cubicBezTo>
                  <a:pt x="848625" y="187405"/>
                  <a:pt x="1595867" y="140958"/>
                  <a:pt x="2305716" y="65507"/>
                </a:cubicBez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Freeform 10"/>
          <p:cNvSpPr/>
          <p:nvPr/>
        </p:nvSpPr>
        <p:spPr>
          <a:xfrm>
            <a:off x="6895013" y="2264439"/>
            <a:ext cx="2129245" cy="2572786"/>
          </a:xfrm>
          <a:custGeom>
            <a:avLst/>
            <a:gdLst>
              <a:gd name="connsiteX0" fmla="*/ 2829448 w 2829448"/>
              <a:gd name="connsiteY0" fmla="*/ 0 h 3418849"/>
              <a:gd name="connsiteX1" fmla="*/ 2829448 w 2829448"/>
              <a:gd name="connsiteY1" fmla="*/ 3418849 h 3418849"/>
              <a:gd name="connsiteX2" fmla="*/ 0 w 2829448"/>
              <a:gd name="connsiteY2" fmla="*/ 3418849 h 3418849"/>
              <a:gd name="connsiteX3" fmla="*/ 0 w 2829448"/>
              <a:gd name="connsiteY3" fmla="*/ 622132 h 3418849"/>
              <a:gd name="connsiteX4" fmla="*/ 137720 w 2829448"/>
              <a:gd name="connsiteY4" fmla="*/ 604906 h 3418849"/>
              <a:gd name="connsiteX5" fmla="*/ 2376086 w 2829448"/>
              <a:gd name="connsiteY5" fmla="*/ 140810 h 3418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3418849">
                <a:moveTo>
                  <a:pt x="2829448" y="0"/>
                </a:moveTo>
                <a:lnTo>
                  <a:pt x="2829448" y="3418849"/>
                </a:lnTo>
                <a:lnTo>
                  <a:pt x="0" y="3418849"/>
                </a:lnTo>
                <a:lnTo>
                  <a:pt x="0" y="622132"/>
                </a:lnTo>
                <a:lnTo>
                  <a:pt x="137720" y="604906"/>
                </a:lnTo>
                <a:cubicBezTo>
                  <a:pt x="951363" y="487300"/>
                  <a:pt x="1704322" y="330265"/>
                  <a:pt x="2376086" y="140810"/>
                </a:cubicBezTo>
                <a:close/>
              </a:path>
            </a:pathLst>
          </a:custGeom>
          <a:solidFill>
            <a:srgbClr val="16A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0" name="Rectangle 19"/>
          <p:cNvSpPr/>
          <p:nvPr/>
        </p:nvSpPr>
        <p:spPr>
          <a:xfrm>
            <a:off x="119742" y="4900582"/>
            <a:ext cx="8904516" cy="104105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1" name="Rectangle 20"/>
          <p:cNvSpPr/>
          <p:nvPr/>
        </p:nvSpPr>
        <p:spPr>
          <a:xfrm>
            <a:off x="223873" y="3341355"/>
            <a:ext cx="1920984" cy="903284"/>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22" name="Rectangle 21"/>
          <p:cNvSpPr/>
          <p:nvPr/>
        </p:nvSpPr>
        <p:spPr>
          <a:xfrm>
            <a:off x="2482297" y="3368851"/>
            <a:ext cx="1920984" cy="903284"/>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23" name="Rectangle 22"/>
          <p:cNvSpPr/>
          <p:nvPr/>
        </p:nvSpPr>
        <p:spPr>
          <a:xfrm>
            <a:off x="4740721" y="3368850"/>
            <a:ext cx="1920984" cy="903284"/>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24" name="Rectangle 23"/>
          <p:cNvSpPr/>
          <p:nvPr/>
        </p:nvSpPr>
        <p:spPr>
          <a:xfrm>
            <a:off x="6999144" y="3368850"/>
            <a:ext cx="1920984" cy="903284"/>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25" name="Rectangle 24"/>
          <p:cNvSpPr/>
          <p:nvPr/>
        </p:nvSpPr>
        <p:spPr>
          <a:xfrm>
            <a:off x="2595801" y="4959197"/>
            <a:ext cx="3614959" cy="486383"/>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You can replace this text with your own. </a:t>
            </a:r>
          </a:p>
        </p:txBody>
      </p:sp>
    </p:spTree>
    <p:extLst>
      <p:ext uri="{BB962C8B-B14F-4D97-AF65-F5344CB8AC3E}">
        <p14:creationId xmlns:p14="http://schemas.microsoft.com/office/powerpoint/2010/main" val="42001109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mtClean="0"/>
              <a:t>Your slide title text here</a:t>
            </a:r>
            <a:endParaRPr lang="en-IN" dirty="0"/>
          </a:p>
        </p:txBody>
      </p:sp>
      <p:sp>
        <p:nvSpPr>
          <p:cNvPr id="14" name="Freeform 13"/>
          <p:cNvSpPr/>
          <p:nvPr/>
        </p:nvSpPr>
        <p:spPr>
          <a:xfrm flipV="1">
            <a:off x="222798" y="2837679"/>
            <a:ext cx="2101999" cy="2405543"/>
          </a:xfrm>
          <a:custGeom>
            <a:avLst/>
            <a:gdLst>
              <a:gd name="connsiteX0" fmla="*/ 0 w 2829448"/>
              <a:gd name="connsiteY0" fmla="*/ 0 h 3238042"/>
              <a:gd name="connsiteX1" fmla="*/ 541553 w 2829448"/>
              <a:gd name="connsiteY1" fmla="*/ 138392 h 3238042"/>
              <a:gd name="connsiteX2" fmla="*/ 2081849 w 2829448"/>
              <a:gd name="connsiteY2" fmla="*/ 424099 h 3238042"/>
              <a:gd name="connsiteX3" fmla="*/ 2829448 w 2829448"/>
              <a:gd name="connsiteY3" fmla="*/ 517607 h 3238042"/>
              <a:gd name="connsiteX4" fmla="*/ 2829448 w 2829448"/>
              <a:gd name="connsiteY4" fmla="*/ 3238042 h 3238042"/>
              <a:gd name="connsiteX5" fmla="*/ 0 w 2829448"/>
              <a:gd name="connsiteY5" fmla="*/ 3238042 h 3238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3238042">
                <a:moveTo>
                  <a:pt x="0" y="0"/>
                </a:moveTo>
                <a:lnTo>
                  <a:pt x="541553" y="138392"/>
                </a:lnTo>
                <a:cubicBezTo>
                  <a:pt x="1023963" y="249767"/>
                  <a:pt x="1539421" y="345695"/>
                  <a:pt x="2081849" y="424099"/>
                </a:cubicBezTo>
                <a:lnTo>
                  <a:pt x="2829448" y="517607"/>
                </a:lnTo>
                <a:lnTo>
                  <a:pt x="2829448" y="3238042"/>
                </a:lnTo>
                <a:lnTo>
                  <a:pt x="0" y="3238042"/>
                </a:lnTo>
                <a:close/>
              </a:path>
            </a:pathLst>
          </a:custGeom>
          <a:solidFill>
            <a:srgbClr val="7E8C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Freeform 12"/>
          <p:cNvSpPr/>
          <p:nvPr/>
        </p:nvSpPr>
        <p:spPr>
          <a:xfrm flipV="1">
            <a:off x="2452323" y="2837679"/>
            <a:ext cx="2101999" cy="2007444"/>
          </a:xfrm>
          <a:custGeom>
            <a:avLst/>
            <a:gdLst>
              <a:gd name="connsiteX0" fmla="*/ 0 w 2829448"/>
              <a:gd name="connsiteY0" fmla="*/ 0 h 2702170"/>
              <a:gd name="connsiteX1" fmla="*/ 782860 w 2829448"/>
              <a:gd name="connsiteY1" fmla="*/ 68790 h 2702170"/>
              <a:gd name="connsiteX2" fmla="*/ 2610338 w 2829448"/>
              <a:gd name="connsiteY2" fmla="*/ 131746 h 2702170"/>
              <a:gd name="connsiteX3" fmla="*/ 2829448 w 2829448"/>
              <a:gd name="connsiteY3" fmla="*/ 129853 h 2702170"/>
              <a:gd name="connsiteX4" fmla="*/ 2829448 w 2829448"/>
              <a:gd name="connsiteY4" fmla="*/ 2702170 h 2702170"/>
              <a:gd name="connsiteX5" fmla="*/ 0 w 2829448"/>
              <a:gd name="connsiteY5" fmla="*/ 2702170 h 270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2702170">
                <a:moveTo>
                  <a:pt x="0" y="0"/>
                </a:moveTo>
                <a:lnTo>
                  <a:pt x="782860" y="68790"/>
                </a:lnTo>
                <a:cubicBezTo>
                  <a:pt x="1373152" y="110068"/>
                  <a:pt x="1984337" y="131746"/>
                  <a:pt x="2610338" y="131746"/>
                </a:cubicBezTo>
                <a:lnTo>
                  <a:pt x="2829448" y="129853"/>
                </a:lnTo>
                <a:lnTo>
                  <a:pt x="2829448" y="2702170"/>
                </a:lnTo>
                <a:lnTo>
                  <a:pt x="0" y="2702170"/>
                </a:lnTo>
                <a:close/>
              </a:path>
            </a:pathLst>
          </a:custGeom>
          <a:solidFill>
            <a:srgbClr val="7E8C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Freeform 11"/>
          <p:cNvSpPr/>
          <p:nvPr/>
        </p:nvSpPr>
        <p:spPr>
          <a:xfrm flipV="1">
            <a:off x="4681848" y="2837679"/>
            <a:ext cx="2101999" cy="2061732"/>
          </a:xfrm>
          <a:custGeom>
            <a:avLst/>
            <a:gdLst>
              <a:gd name="connsiteX0" fmla="*/ 2829448 w 2829448"/>
              <a:gd name="connsiteY0" fmla="*/ 0 h 2775247"/>
              <a:gd name="connsiteX1" fmla="*/ 2829448 w 2829448"/>
              <a:gd name="connsiteY1" fmla="*/ 2775247 h 2775247"/>
              <a:gd name="connsiteX2" fmla="*/ 0 w 2829448"/>
              <a:gd name="connsiteY2" fmla="*/ 2775247 h 2775247"/>
              <a:gd name="connsiteX3" fmla="*/ 0 w 2829448"/>
              <a:gd name="connsiteY3" fmla="*/ 201447 h 2775247"/>
              <a:gd name="connsiteX4" fmla="*/ 75858 w 2829448"/>
              <a:gd name="connsiteY4" fmla="*/ 200791 h 2775247"/>
              <a:gd name="connsiteX5" fmla="*/ 2305716 w 2829448"/>
              <a:gd name="connsiteY5" fmla="*/ 65507 h 2775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2775247">
                <a:moveTo>
                  <a:pt x="2829448" y="0"/>
                </a:moveTo>
                <a:lnTo>
                  <a:pt x="2829448" y="2775247"/>
                </a:lnTo>
                <a:lnTo>
                  <a:pt x="0" y="2775247"/>
                </a:lnTo>
                <a:lnTo>
                  <a:pt x="0" y="201447"/>
                </a:lnTo>
                <a:lnTo>
                  <a:pt x="75858" y="200791"/>
                </a:lnTo>
                <a:cubicBezTo>
                  <a:pt x="848625" y="187405"/>
                  <a:pt x="1595867" y="140958"/>
                  <a:pt x="2305716" y="65507"/>
                </a:cubicBezTo>
                <a:close/>
              </a:path>
            </a:pathLst>
          </a:custGeom>
          <a:solidFill>
            <a:srgbClr val="7E8C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Freeform 10"/>
          <p:cNvSpPr/>
          <p:nvPr/>
        </p:nvSpPr>
        <p:spPr>
          <a:xfrm flipV="1">
            <a:off x="6911372" y="2837679"/>
            <a:ext cx="2101999" cy="2539865"/>
          </a:xfrm>
          <a:custGeom>
            <a:avLst/>
            <a:gdLst>
              <a:gd name="connsiteX0" fmla="*/ 2829448 w 2829448"/>
              <a:gd name="connsiteY0" fmla="*/ 0 h 3418849"/>
              <a:gd name="connsiteX1" fmla="*/ 2829448 w 2829448"/>
              <a:gd name="connsiteY1" fmla="*/ 3418849 h 3418849"/>
              <a:gd name="connsiteX2" fmla="*/ 0 w 2829448"/>
              <a:gd name="connsiteY2" fmla="*/ 3418849 h 3418849"/>
              <a:gd name="connsiteX3" fmla="*/ 0 w 2829448"/>
              <a:gd name="connsiteY3" fmla="*/ 622132 h 3418849"/>
              <a:gd name="connsiteX4" fmla="*/ 137720 w 2829448"/>
              <a:gd name="connsiteY4" fmla="*/ 604906 h 3418849"/>
              <a:gd name="connsiteX5" fmla="*/ 2376086 w 2829448"/>
              <a:gd name="connsiteY5" fmla="*/ 140810 h 3418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9448" h="3418849">
                <a:moveTo>
                  <a:pt x="2829448" y="0"/>
                </a:moveTo>
                <a:lnTo>
                  <a:pt x="2829448" y="3418849"/>
                </a:lnTo>
                <a:lnTo>
                  <a:pt x="0" y="3418849"/>
                </a:lnTo>
                <a:lnTo>
                  <a:pt x="0" y="622132"/>
                </a:lnTo>
                <a:lnTo>
                  <a:pt x="137720" y="604906"/>
                </a:lnTo>
                <a:cubicBezTo>
                  <a:pt x="951363" y="487300"/>
                  <a:pt x="1704322" y="330265"/>
                  <a:pt x="2376086" y="140810"/>
                </a:cubicBezTo>
                <a:close/>
              </a:path>
            </a:pathLst>
          </a:custGeom>
          <a:solidFill>
            <a:srgbClr val="7E8C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9" name="Freeform 18"/>
          <p:cNvSpPr/>
          <p:nvPr/>
        </p:nvSpPr>
        <p:spPr>
          <a:xfrm>
            <a:off x="222798" y="2310702"/>
            <a:ext cx="8790573" cy="452872"/>
          </a:xfrm>
          <a:custGeom>
            <a:avLst/>
            <a:gdLst>
              <a:gd name="connsiteX0" fmla="*/ 9003322 w 11832771"/>
              <a:gd name="connsiteY0" fmla="*/ 609600 h 609600"/>
              <a:gd name="connsiteX1" fmla="*/ 11832771 w 11832771"/>
              <a:gd name="connsiteY1" fmla="*/ 609600 h 609600"/>
              <a:gd name="connsiteX2" fmla="*/ 11832771 w 11832771"/>
              <a:gd name="connsiteY2" fmla="*/ 304800 h 609600"/>
              <a:gd name="connsiteX3" fmla="*/ 11527971 w 11832771"/>
              <a:gd name="connsiteY3" fmla="*/ 0 h 609600"/>
              <a:gd name="connsiteX4" fmla="*/ 9003322 w 11832771"/>
              <a:gd name="connsiteY4" fmla="*/ 0 h 609600"/>
              <a:gd name="connsiteX5" fmla="*/ 6002215 w 11832771"/>
              <a:gd name="connsiteY5" fmla="*/ 609600 h 609600"/>
              <a:gd name="connsiteX6" fmla="*/ 8831662 w 11832771"/>
              <a:gd name="connsiteY6" fmla="*/ 609600 h 609600"/>
              <a:gd name="connsiteX7" fmla="*/ 8831662 w 11832771"/>
              <a:gd name="connsiteY7" fmla="*/ 0 h 609600"/>
              <a:gd name="connsiteX8" fmla="*/ 6002215 w 11832771"/>
              <a:gd name="connsiteY8" fmla="*/ 0 h 609600"/>
              <a:gd name="connsiteX9" fmla="*/ 3001109 w 11832771"/>
              <a:gd name="connsiteY9" fmla="*/ 609600 h 609600"/>
              <a:gd name="connsiteX10" fmla="*/ 5830555 w 11832771"/>
              <a:gd name="connsiteY10" fmla="*/ 609600 h 609600"/>
              <a:gd name="connsiteX11" fmla="*/ 5830555 w 11832771"/>
              <a:gd name="connsiteY11" fmla="*/ 0 h 609600"/>
              <a:gd name="connsiteX12" fmla="*/ 3001109 w 11832771"/>
              <a:gd name="connsiteY12" fmla="*/ 0 h 609600"/>
              <a:gd name="connsiteX13" fmla="*/ 0 w 11832771"/>
              <a:gd name="connsiteY13" fmla="*/ 609600 h 609600"/>
              <a:gd name="connsiteX14" fmla="*/ 2829449 w 11832771"/>
              <a:gd name="connsiteY14" fmla="*/ 609600 h 609600"/>
              <a:gd name="connsiteX15" fmla="*/ 2829449 w 11832771"/>
              <a:gd name="connsiteY15" fmla="*/ 0 h 609600"/>
              <a:gd name="connsiteX16" fmla="*/ 304801 w 11832771"/>
              <a:gd name="connsiteY16" fmla="*/ 0 h 609600"/>
              <a:gd name="connsiteX17" fmla="*/ 0 w 11832771"/>
              <a:gd name="connsiteY17" fmla="*/ 30480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832771" h="609600">
                <a:moveTo>
                  <a:pt x="9003322" y="609600"/>
                </a:moveTo>
                <a:lnTo>
                  <a:pt x="11832771" y="609600"/>
                </a:lnTo>
                <a:lnTo>
                  <a:pt x="11832771" y="304800"/>
                </a:lnTo>
                <a:cubicBezTo>
                  <a:pt x="11832771" y="136464"/>
                  <a:pt x="11696307" y="0"/>
                  <a:pt x="11527971" y="0"/>
                </a:cubicBezTo>
                <a:lnTo>
                  <a:pt x="9003322" y="0"/>
                </a:lnTo>
                <a:close/>
                <a:moveTo>
                  <a:pt x="6002215" y="609600"/>
                </a:moveTo>
                <a:lnTo>
                  <a:pt x="8831662" y="609600"/>
                </a:lnTo>
                <a:lnTo>
                  <a:pt x="8831662" y="0"/>
                </a:lnTo>
                <a:lnTo>
                  <a:pt x="6002215" y="0"/>
                </a:lnTo>
                <a:close/>
                <a:moveTo>
                  <a:pt x="3001109" y="609600"/>
                </a:moveTo>
                <a:lnTo>
                  <a:pt x="5830555" y="609600"/>
                </a:lnTo>
                <a:lnTo>
                  <a:pt x="5830555" y="0"/>
                </a:lnTo>
                <a:lnTo>
                  <a:pt x="3001109" y="0"/>
                </a:lnTo>
                <a:close/>
                <a:moveTo>
                  <a:pt x="0" y="609600"/>
                </a:moveTo>
                <a:lnTo>
                  <a:pt x="2829449" y="609600"/>
                </a:lnTo>
                <a:lnTo>
                  <a:pt x="2829449" y="0"/>
                </a:lnTo>
                <a:lnTo>
                  <a:pt x="304801" y="0"/>
                </a:lnTo>
                <a:cubicBezTo>
                  <a:pt x="136465" y="0"/>
                  <a:pt x="0" y="136464"/>
                  <a:pt x="0" y="304800"/>
                </a:cubicBezTo>
                <a:close/>
              </a:path>
            </a:pathLst>
          </a:custGeom>
          <a:solidFill>
            <a:srgbClr val="F1C4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1"/>
          </a:p>
        </p:txBody>
      </p:sp>
      <p:sp>
        <p:nvSpPr>
          <p:cNvPr id="9" name="Rectangle 8"/>
          <p:cNvSpPr/>
          <p:nvPr/>
        </p:nvSpPr>
        <p:spPr>
          <a:xfrm>
            <a:off x="323341" y="3048336"/>
            <a:ext cx="1896402" cy="891725"/>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10" name="Rectangle 9"/>
          <p:cNvSpPr/>
          <p:nvPr/>
        </p:nvSpPr>
        <p:spPr>
          <a:xfrm>
            <a:off x="2552866" y="3075480"/>
            <a:ext cx="1896402" cy="891725"/>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15" name="Rectangle 14"/>
          <p:cNvSpPr/>
          <p:nvPr/>
        </p:nvSpPr>
        <p:spPr>
          <a:xfrm>
            <a:off x="4782391" y="3075479"/>
            <a:ext cx="1896402" cy="891725"/>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16" name="Rectangle 15"/>
          <p:cNvSpPr/>
          <p:nvPr/>
        </p:nvSpPr>
        <p:spPr>
          <a:xfrm>
            <a:off x="7011916" y="3075479"/>
            <a:ext cx="1896402" cy="891725"/>
          </a:xfrm>
          <a:prstGeom prst="rect">
            <a:avLst/>
          </a:prstGeom>
        </p:spPr>
        <p:txBody>
          <a:bodyPr wrap="square">
            <a:spAutoFit/>
          </a:bodyPr>
          <a:lstStyle/>
          <a:p>
            <a:pPr algn="ctr"/>
            <a:r>
              <a:rPr lang="en-IN" dirty="0">
                <a:solidFill>
                  <a:schemeClr val="bg1"/>
                </a:solidFill>
                <a:latin typeface="Calibri" panose="020F0502020204030204" pitchFamily="34" charset="0"/>
              </a:rPr>
              <a:t>You can replace this text with your own. You can replace this text with your own. </a:t>
            </a:r>
          </a:p>
        </p:txBody>
      </p:sp>
      <p:sp>
        <p:nvSpPr>
          <p:cNvPr id="17" name="Rectangle 16"/>
          <p:cNvSpPr/>
          <p:nvPr/>
        </p:nvSpPr>
        <p:spPr>
          <a:xfrm>
            <a:off x="286497" y="2399950"/>
            <a:ext cx="1970091" cy="369332"/>
          </a:xfrm>
          <a:prstGeom prst="rect">
            <a:avLst/>
          </a:prstGeom>
        </p:spPr>
        <p:txBody>
          <a:bodyPr wrap="none">
            <a:spAutoFit/>
          </a:bodyPr>
          <a:lstStyle/>
          <a:p>
            <a:pPr algn="ctr"/>
            <a:r>
              <a:rPr lang="en-IN" b="1" dirty="0">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18" name="Rectangle 17"/>
          <p:cNvSpPr/>
          <p:nvPr/>
        </p:nvSpPr>
        <p:spPr>
          <a:xfrm>
            <a:off x="2516022" y="2399950"/>
            <a:ext cx="1970091" cy="369332"/>
          </a:xfrm>
          <a:prstGeom prst="rect">
            <a:avLst/>
          </a:prstGeom>
        </p:spPr>
        <p:txBody>
          <a:bodyPr wrap="none">
            <a:spAutoFit/>
          </a:bodyPr>
          <a:lstStyle/>
          <a:p>
            <a:pPr algn="ctr"/>
            <a:r>
              <a:rPr lang="en-IN" b="1" dirty="0">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20" name="Rectangle 19"/>
          <p:cNvSpPr/>
          <p:nvPr/>
        </p:nvSpPr>
        <p:spPr>
          <a:xfrm>
            <a:off x="4745547" y="2389061"/>
            <a:ext cx="1970091" cy="369332"/>
          </a:xfrm>
          <a:prstGeom prst="rect">
            <a:avLst/>
          </a:prstGeom>
        </p:spPr>
        <p:txBody>
          <a:bodyPr wrap="none">
            <a:spAutoFit/>
          </a:bodyPr>
          <a:lstStyle/>
          <a:p>
            <a:pPr algn="ctr"/>
            <a:r>
              <a:rPr lang="en-IN" b="1" dirty="0">
                <a:latin typeface="Calibri" panose="020F0502020204030204" pitchFamily="34" charset="0"/>
                <a:ea typeface="Lato Black" panose="020F0502020204030203" pitchFamily="34" charset="0"/>
                <a:cs typeface="Lato Black" panose="020F0502020204030203" pitchFamily="34" charset="0"/>
              </a:rPr>
              <a:t>Your title text here</a:t>
            </a:r>
          </a:p>
        </p:txBody>
      </p:sp>
      <p:sp>
        <p:nvSpPr>
          <p:cNvPr id="21" name="Rectangle 20"/>
          <p:cNvSpPr/>
          <p:nvPr/>
        </p:nvSpPr>
        <p:spPr>
          <a:xfrm>
            <a:off x="6975072" y="2399950"/>
            <a:ext cx="1970091" cy="369332"/>
          </a:xfrm>
          <a:prstGeom prst="rect">
            <a:avLst/>
          </a:prstGeom>
        </p:spPr>
        <p:txBody>
          <a:bodyPr wrap="none">
            <a:spAutoFit/>
          </a:bodyPr>
          <a:lstStyle/>
          <a:p>
            <a:pPr algn="ctr"/>
            <a:r>
              <a:rPr lang="en-IN" b="1" dirty="0">
                <a:latin typeface="Calibri" panose="020F0502020204030204" pitchFamily="34" charset="0"/>
                <a:ea typeface="Lato Black" panose="020F0502020204030203" pitchFamily="34" charset="0"/>
                <a:cs typeface="Lato Black" panose="020F0502020204030203" pitchFamily="34" charset="0"/>
              </a:rPr>
              <a:t>Your title text here</a:t>
            </a:r>
          </a:p>
        </p:txBody>
      </p:sp>
    </p:spTree>
    <p:extLst>
      <p:ext uri="{BB962C8B-B14F-4D97-AF65-F5344CB8AC3E}">
        <p14:creationId xmlns:p14="http://schemas.microsoft.com/office/powerpoint/2010/main" val="377503834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d19567b892fede57bd4b999d84f91355c841abf"/>
</p:tagLst>
</file>

<file path=ppt/theme/theme1.xml><?xml version="1.0" encoding="utf-8"?>
<a:theme xmlns:a="http://schemas.openxmlformats.org/drawingml/2006/main" name="Office Theme">
  <a:themeElements>
    <a:clrScheme name="Flat Design Colors">
      <a:dk1>
        <a:sysClr val="windowText" lastClr="000000"/>
      </a:dk1>
      <a:lt1>
        <a:sysClr val="window" lastClr="FFFFFF"/>
      </a:lt1>
      <a:dk2>
        <a:srgbClr val="34495E"/>
      </a:dk2>
      <a:lt2>
        <a:srgbClr val="ECF0F1"/>
      </a:lt2>
      <a:accent1>
        <a:srgbClr val="3498DB"/>
      </a:accent1>
      <a:accent2>
        <a:srgbClr val="E74C3C"/>
      </a:accent2>
      <a:accent3>
        <a:srgbClr val="95A5A6"/>
      </a:accent3>
      <a:accent4>
        <a:srgbClr val="F39C12"/>
      </a:accent4>
      <a:accent5>
        <a:srgbClr val="9B59B6"/>
      </a:accent5>
      <a:accent6>
        <a:srgbClr val="27AE60"/>
      </a:accent6>
      <a:hlink>
        <a:srgbClr val="2980B9"/>
      </a:hlink>
      <a:folHlink>
        <a:srgbClr val="C0392B"/>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18341</TotalTime>
  <Words>920</Words>
  <Application>Microsoft Office PowerPoint</Application>
  <PresentationFormat>On-screen Show (4:3)</PresentationFormat>
  <Paragraphs>87</Paragraphs>
  <Slides>15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Franklin Gothic Medium Cond</vt:lpstr>
      <vt:lpstr>Lato Black</vt:lpstr>
      <vt:lpstr>Office Theme</vt:lpstr>
      <vt:lpstr>10 Complimentary PowerPoint Diagrams Thank you for sending us your feedback</vt:lpstr>
      <vt:lpstr>Your slide title text here</vt:lpstr>
      <vt:lpstr>Contents</vt:lpstr>
      <vt:lpstr>Your slide title text here</vt:lpstr>
      <vt:lpstr>Your slide title text here</vt:lpstr>
      <vt:lpstr>Your slide title text here</vt:lpstr>
      <vt:lpstr>Your slide title text here</vt:lpstr>
      <vt:lpstr>Your slide title text here</vt:lpstr>
      <vt:lpstr>Your slide title text here</vt:lpstr>
      <vt:lpstr>Your slide title text here</vt:lpstr>
      <vt:lpstr>Your slide title text here</vt:lpstr>
      <vt:lpstr>Your slide title text here</vt:lpstr>
      <vt:lpstr>Products for PowerPoint® from Presentation Process</vt:lpstr>
      <vt:lpstr>Instructions for Use</vt:lpstr>
      <vt:lpstr>Diagrams from:   Presentation-Process.com Creative ideas for business presentations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Ramgopal M S</dc:creator>
  <cp:lastModifiedBy>Ramgopal M S</cp:lastModifiedBy>
  <cp:revision>4455</cp:revision>
  <dcterms:created xsi:type="dcterms:W3CDTF">2014-07-25T10:31:12Z</dcterms:created>
  <dcterms:modified xsi:type="dcterms:W3CDTF">2014-10-23T14:44:37Z</dcterms:modified>
</cp:coreProperties>
</file>